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5"/>
  </p:notesMasterIdLst>
  <p:sldIdLst>
    <p:sldId id="256" r:id="rId2"/>
    <p:sldId id="258" r:id="rId3"/>
    <p:sldId id="297" r:id="rId4"/>
    <p:sldId id="261" r:id="rId5"/>
    <p:sldId id="265" r:id="rId6"/>
    <p:sldId id="263" r:id="rId7"/>
    <p:sldId id="298" r:id="rId8"/>
    <p:sldId id="276" r:id="rId9"/>
    <p:sldId id="312" r:id="rId10"/>
    <p:sldId id="301" r:id="rId11"/>
    <p:sldId id="313" r:id="rId12"/>
    <p:sldId id="314" r:id="rId13"/>
    <p:sldId id="317" r:id="rId14"/>
    <p:sldId id="303" r:id="rId15"/>
    <p:sldId id="304" r:id="rId16"/>
    <p:sldId id="306" r:id="rId17"/>
    <p:sldId id="311" r:id="rId18"/>
    <p:sldId id="307" r:id="rId19"/>
    <p:sldId id="308" r:id="rId20"/>
    <p:sldId id="309" r:id="rId21"/>
    <p:sldId id="315" r:id="rId22"/>
    <p:sldId id="316" r:id="rId23"/>
    <p:sldId id="310" r:id="rId24"/>
  </p:sldIdLst>
  <p:sldSz cx="9144000" cy="5143500" type="screen16x9"/>
  <p:notesSz cx="6858000" cy="9144000"/>
  <p:embeddedFontLst>
    <p:embeddedFont>
      <p:font typeface="Michroma" panose="020B0604020202020204" charset="0"/>
      <p:regular r:id="rId26"/>
    </p:embeddedFont>
    <p:embeddedFont>
      <p:font typeface="Noto Sans" panose="020B0604020202020204" charset="0"/>
      <p:regular r:id="rId27"/>
      <p:bold r:id="rId28"/>
      <p:italic r:id="rId29"/>
      <p:boldItalic r:id="rId30"/>
    </p:embeddedFont>
    <p:embeddedFont>
      <p:font typeface="PT Sans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72AED5-FBE6-4A08-BAEC-B2854DCFC420}">
  <a:tblStyle styleId="{9772AED5-FBE6-4A08-BAEC-B2854DCFC4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CA916DB-DCED-485D-A7AA-CEDEB5F5AF8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9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8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PSNR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Low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127.73</c:v>
                </c:pt>
                <c:pt idx="1">
                  <c:v>1.9350000000000001</c:v>
                </c:pt>
                <c:pt idx="2">
                  <c:v>7.7047829999999999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34-4831-A7EB-DABD7123521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Normal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118.07</c:v>
                </c:pt>
                <c:pt idx="1">
                  <c:v>9.7609999999999992</c:v>
                </c:pt>
                <c:pt idx="2">
                  <c:v>14.884338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34-4831-A7EB-DABD7123521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Hgh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118.06</c:v>
                </c:pt>
                <c:pt idx="1">
                  <c:v>2.94</c:v>
                </c:pt>
                <c:pt idx="2">
                  <c:v>13.776244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434-4831-A7EB-DABD712352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3043408"/>
        <c:axId val="503042096"/>
      </c:barChart>
      <c:catAx>
        <c:axId val="503043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042096"/>
        <c:crosses val="autoZero"/>
        <c:auto val="1"/>
        <c:lblAlgn val="ctr"/>
        <c:lblOffset val="100"/>
        <c:noMultiLvlLbl val="0"/>
      </c:catAx>
      <c:valAx>
        <c:axId val="503042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043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2420439632545935E-2"/>
          <c:y val="0.13154699803149603"/>
          <c:w val="0.90049622703412069"/>
          <c:h val="0.7049224901574803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Low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1.81E-3</c:v>
                </c:pt>
                <c:pt idx="1">
                  <c:v>0.299896</c:v>
                </c:pt>
                <c:pt idx="2">
                  <c:v>0.190274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34-4831-A7EB-DABD7123521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Normal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1.6750000000000001E-2</c:v>
                </c:pt>
                <c:pt idx="1">
                  <c:v>5.7030999999999998E-2</c:v>
                </c:pt>
                <c:pt idx="2">
                  <c:v>1.575E-2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34-4831-A7EB-DABD7123521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Hgh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Wavelet</c:v>
                </c:pt>
                <c:pt idx="1">
                  <c:v>IIR</c:v>
                </c:pt>
                <c:pt idx="2">
                  <c:v>FIR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1.678E-2</c:v>
                </c:pt>
                <c:pt idx="1">
                  <c:v>0.48802800000000002</c:v>
                </c:pt>
                <c:pt idx="2">
                  <c:v>4.1907E-2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434-4831-A7EB-DABD712352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3043408"/>
        <c:axId val="503042096"/>
      </c:barChart>
      <c:catAx>
        <c:axId val="503043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042096"/>
        <c:crosses val="autoZero"/>
        <c:auto val="1"/>
        <c:lblAlgn val="ctr"/>
        <c:lblOffset val="100"/>
        <c:noMultiLvlLbl val="0"/>
      </c:catAx>
      <c:valAx>
        <c:axId val="503042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043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95be8f90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e95be8f90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151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42553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7672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71376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58342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15265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4089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25810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2151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51281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4413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3057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21721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5779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112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908ab7922a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908ab7922a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8102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50" y="1039825"/>
            <a:ext cx="7717500" cy="1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50" y="2713825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>
            <a:spLocks noGrp="1"/>
          </p:cNvSpPr>
          <p:nvPr>
            <p:ph type="title" hasCustomPrompt="1"/>
          </p:nvPr>
        </p:nvSpPr>
        <p:spPr>
          <a:xfrm>
            <a:off x="4079948" y="2416998"/>
            <a:ext cx="4350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22"/>
          <p:cNvSpPr txBox="1">
            <a:spLocks noGrp="1"/>
          </p:cNvSpPr>
          <p:nvPr>
            <p:ph type="subTitle" idx="1"/>
          </p:nvPr>
        </p:nvSpPr>
        <p:spPr>
          <a:xfrm>
            <a:off x="4079948" y="3141195"/>
            <a:ext cx="4350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title" idx="2" hasCustomPrompt="1"/>
          </p:nvPr>
        </p:nvSpPr>
        <p:spPr>
          <a:xfrm>
            <a:off x="4079950" y="1323500"/>
            <a:ext cx="4350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3"/>
          </p:nvPr>
        </p:nvSpPr>
        <p:spPr>
          <a:xfrm>
            <a:off x="4079950" y="2047689"/>
            <a:ext cx="4350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title" idx="4" hasCustomPrompt="1"/>
          </p:nvPr>
        </p:nvSpPr>
        <p:spPr>
          <a:xfrm>
            <a:off x="4079797" y="3510499"/>
            <a:ext cx="43509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5"/>
          </p:nvPr>
        </p:nvSpPr>
        <p:spPr>
          <a:xfrm>
            <a:off x="4079797" y="4234700"/>
            <a:ext cx="43509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4959092" y="2264825"/>
            <a:ext cx="27624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1422632" y="2264825"/>
            <a:ext cx="27624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1422508" y="1879325"/>
            <a:ext cx="27624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4958970" y="1879325"/>
            <a:ext cx="27624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 hasCustomPrompt="1"/>
          </p:nvPr>
        </p:nvSpPr>
        <p:spPr>
          <a:xfrm>
            <a:off x="1394075" y="1401563"/>
            <a:ext cx="9573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1392725" y="2911179"/>
            <a:ext cx="9600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4" hasCustomPrompt="1"/>
          </p:nvPr>
        </p:nvSpPr>
        <p:spPr>
          <a:xfrm>
            <a:off x="4092000" y="1401571"/>
            <a:ext cx="9600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4092000" y="2911179"/>
            <a:ext cx="9600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6" hasCustomPrompt="1"/>
          </p:nvPr>
        </p:nvSpPr>
        <p:spPr>
          <a:xfrm>
            <a:off x="6791275" y="1401571"/>
            <a:ext cx="9600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6791275" y="2911179"/>
            <a:ext cx="960000" cy="64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719975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8"/>
          </p:nvPr>
        </p:nvSpPr>
        <p:spPr>
          <a:xfrm>
            <a:off x="3419250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9"/>
          </p:nvPr>
        </p:nvSpPr>
        <p:spPr>
          <a:xfrm>
            <a:off x="6118525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3"/>
          </p:nvPr>
        </p:nvSpPr>
        <p:spPr>
          <a:xfrm>
            <a:off x="719975" y="3481488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4"/>
          </p:nvPr>
        </p:nvSpPr>
        <p:spPr>
          <a:xfrm>
            <a:off x="3419250" y="3481488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5"/>
          </p:nvPr>
        </p:nvSpPr>
        <p:spPr>
          <a:xfrm>
            <a:off x="6118525" y="3481488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ONLY_3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717750" y="1246325"/>
            <a:ext cx="7708500" cy="11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Space Grotesk SemiBold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796132" y="2046675"/>
            <a:ext cx="36540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ubTitle" idx="2"/>
          </p:nvPr>
        </p:nvSpPr>
        <p:spPr>
          <a:xfrm>
            <a:off x="4693868" y="2046675"/>
            <a:ext cx="36540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3"/>
          </p:nvPr>
        </p:nvSpPr>
        <p:spPr>
          <a:xfrm>
            <a:off x="796132" y="3572575"/>
            <a:ext cx="36540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subTitle" idx="4"/>
          </p:nvPr>
        </p:nvSpPr>
        <p:spPr>
          <a:xfrm>
            <a:off x="4693868" y="3572575"/>
            <a:ext cx="36540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subTitle" idx="5"/>
          </p:nvPr>
        </p:nvSpPr>
        <p:spPr>
          <a:xfrm>
            <a:off x="796133" y="1661175"/>
            <a:ext cx="36540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6"/>
          </p:nvPr>
        </p:nvSpPr>
        <p:spPr>
          <a:xfrm>
            <a:off x="796133" y="3187075"/>
            <a:ext cx="36540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7"/>
          </p:nvPr>
        </p:nvSpPr>
        <p:spPr>
          <a:xfrm>
            <a:off x="4693834" y="1661175"/>
            <a:ext cx="36540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8"/>
          </p:nvPr>
        </p:nvSpPr>
        <p:spPr>
          <a:xfrm>
            <a:off x="4693834" y="3187075"/>
            <a:ext cx="36540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18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hroma"/>
              <a:buNone/>
              <a:defRPr sz="2400" b="1"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5" r:id="rId4"/>
    <p:sldLayoutId id="2147483656" r:id="rId5"/>
    <p:sldLayoutId id="2147483658" r:id="rId6"/>
    <p:sldLayoutId id="2147483659" r:id="rId7"/>
    <p:sldLayoutId id="2147483663" r:id="rId8"/>
    <p:sldLayoutId id="2147483666" r:id="rId9"/>
    <p:sldLayoutId id="2147483668" r:id="rId10"/>
    <p:sldLayoutId id="2147483670" r:id="rId11"/>
    <p:sldLayoutId id="2147483671" r:id="rId12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07959" y="2713825"/>
            <a:ext cx="3031849" cy="23567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389E76B-2A27-4A7C-8BF0-2D69709E2631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02C786-F635-4A6D-B1DE-6E5FF39A99B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897197" y="-1626324"/>
            <a:ext cx="4907794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BA762E-B62B-4532-975D-6686746774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08432" y="0"/>
            <a:ext cx="2051223" cy="20512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EA9D6E-586E-4DCF-852C-3184E22B53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6494" y="72882"/>
            <a:ext cx="1504856" cy="13306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EC2D2C-E9C0-9801-6E24-0982E9BE845A}"/>
              </a:ext>
            </a:extLst>
          </p:cNvPr>
          <p:cNvSpPr txBox="1"/>
          <p:nvPr/>
        </p:nvSpPr>
        <p:spPr>
          <a:xfrm>
            <a:off x="2223097" y="1721789"/>
            <a:ext cx="4255994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Audio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sz="5500" dirty="0">
                <a:solidFill>
                  <a:schemeClr val="tx1"/>
                </a:solidFill>
              </a:rPr>
              <a:t>Denoising</a:t>
            </a:r>
          </a:p>
        </p:txBody>
      </p:sp>
    </p:spTree>
  </p:cSld>
  <p:clrMapOvr>
    <a:masterClrMapping/>
  </p:clrMapOvr>
  <p:transition spd="slow">
    <p:split orient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72FD335-93E0-4968-A1D2-B0BC36798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392" y="872839"/>
            <a:ext cx="7333753" cy="3861102"/>
          </a:xfrm>
          <a:prstGeom prst="rect">
            <a:avLst/>
          </a:prstGeom>
        </p:spPr>
      </p:pic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50031" y="161259"/>
            <a:ext cx="37480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Software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grpSp>
        <p:nvGrpSpPr>
          <p:cNvPr id="30" name="Google Shape;5859;p64">
            <a:extLst>
              <a:ext uri="{FF2B5EF4-FFF2-40B4-BE49-F238E27FC236}">
                <a16:creationId xmlns:a16="http://schemas.microsoft.com/office/drawing/2014/main" id="{39F760E4-1FB1-4EB4-B052-1385041CDCE3}"/>
              </a:ext>
            </a:extLst>
          </p:cNvPr>
          <p:cNvGrpSpPr/>
          <p:nvPr/>
        </p:nvGrpSpPr>
        <p:grpSpPr>
          <a:xfrm>
            <a:off x="304942" y="88554"/>
            <a:ext cx="749597" cy="791515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31" name="Google Shape;5860;p64">
              <a:extLst>
                <a:ext uri="{FF2B5EF4-FFF2-40B4-BE49-F238E27FC236}">
                  <a16:creationId xmlns:a16="http://schemas.microsoft.com/office/drawing/2014/main" id="{DFCB4751-8204-403F-BDC5-FC131BD0D9E5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61;p64">
              <a:extLst>
                <a:ext uri="{FF2B5EF4-FFF2-40B4-BE49-F238E27FC236}">
                  <a16:creationId xmlns:a16="http://schemas.microsoft.com/office/drawing/2014/main" id="{F0AFD825-A271-4D14-80F2-1B5BC54EF0F3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EBC5896-4582-4126-BD08-87886FF1B909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11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1C9FF4C-4039-4183-86CF-FEC742108228}"/>
              </a:ext>
            </a:extLst>
          </p:cNvPr>
          <p:cNvSpPr/>
          <p:nvPr/>
        </p:nvSpPr>
        <p:spPr>
          <a:xfrm rot="21410986">
            <a:off x="7585706" y="1980166"/>
            <a:ext cx="485578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35C08B-303D-4FAD-AE5F-8A3A415E24FF}"/>
              </a:ext>
            </a:extLst>
          </p:cNvPr>
          <p:cNvSpPr txBox="1"/>
          <p:nvPr/>
        </p:nvSpPr>
        <p:spPr>
          <a:xfrm>
            <a:off x="7113811" y="1657740"/>
            <a:ext cx="826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Control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735B7EA-D13A-4FAE-9D46-BCAF8C6D798A}"/>
              </a:ext>
            </a:extLst>
          </p:cNvPr>
          <p:cNvSpPr/>
          <p:nvPr/>
        </p:nvSpPr>
        <p:spPr>
          <a:xfrm rot="395164">
            <a:off x="7264750" y="2746060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2A39D7-AB4E-4F6E-8496-8702D4273B0C}"/>
              </a:ext>
            </a:extLst>
          </p:cNvPr>
          <p:cNvSpPr txBox="1"/>
          <p:nvPr/>
        </p:nvSpPr>
        <p:spPr>
          <a:xfrm>
            <a:off x="6389583" y="2466740"/>
            <a:ext cx="1298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Speed control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EB433FEB-B069-4712-BA1D-770BB0825521}"/>
              </a:ext>
            </a:extLst>
          </p:cNvPr>
          <p:cNvSpPr/>
          <p:nvPr/>
        </p:nvSpPr>
        <p:spPr>
          <a:xfrm>
            <a:off x="7549698" y="3087493"/>
            <a:ext cx="485578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9DE5090-74E1-4153-B4C7-1818C6C851BC}"/>
              </a:ext>
            </a:extLst>
          </p:cNvPr>
          <p:cNvSpPr txBox="1"/>
          <p:nvPr/>
        </p:nvSpPr>
        <p:spPr>
          <a:xfrm>
            <a:off x="6897509" y="2979926"/>
            <a:ext cx="609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Save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D159861A-1217-4CC1-A18B-170D0B299BB0}"/>
              </a:ext>
            </a:extLst>
          </p:cNvPr>
          <p:cNvSpPr/>
          <p:nvPr/>
        </p:nvSpPr>
        <p:spPr>
          <a:xfrm rot="1971486">
            <a:off x="5661217" y="3399968"/>
            <a:ext cx="485578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6CF231-9842-47C0-AC3D-553DC95C0A04}"/>
              </a:ext>
            </a:extLst>
          </p:cNvPr>
          <p:cNvSpPr txBox="1"/>
          <p:nvPr/>
        </p:nvSpPr>
        <p:spPr>
          <a:xfrm>
            <a:off x="5300372" y="2979926"/>
            <a:ext cx="8386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Choose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A6FB0DB9-DC09-4FF9-A1F9-3A89F997F271}"/>
              </a:ext>
            </a:extLst>
          </p:cNvPr>
          <p:cNvSpPr/>
          <p:nvPr/>
        </p:nvSpPr>
        <p:spPr>
          <a:xfrm>
            <a:off x="4798118" y="4053394"/>
            <a:ext cx="587416" cy="217267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EE50C2-FBCE-4759-B154-DCC43C7E6D13}"/>
              </a:ext>
            </a:extLst>
          </p:cNvPr>
          <p:cNvSpPr txBox="1"/>
          <p:nvPr/>
        </p:nvSpPr>
        <p:spPr>
          <a:xfrm>
            <a:off x="3994583" y="4008138"/>
            <a:ext cx="8386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Modes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616839AC-68F3-464B-90F1-C47794EA79D6}"/>
              </a:ext>
            </a:extLst>
          </p:cNvPr>
          <p:cNvSpPr/>
          <p:nvPr/>
        </p:nvSpPr>
        <p:spPr>
          <a:xfrm rot="16200000">
            <a:off x="6372683" y="1600410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5BE101D-75A5-402C-B164-19C655855192}"/>
              </a:ext>
            </a:extLst>
          </p:cNvPr>
          <p:cNvSpPr txBox="1"/>
          <p:nvPr/>
        </p:nvSpPr>
        <p:spPr>
          <a:xfrm>
            <a:off x="6127718" y="1899616"/>
            <a:ext cx="826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Speed 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F5EB0862-5AFE-4C22-9FA6-E1428A2FDC41}"/>
              </a:ext>
            </a:extLst>
          </p:cNvPr>
          <p:cNvSpPr/>
          <p:nvPr/>
        </p:nvSpPr>
        <p:spPr>
          <a:xfrm rot="17444935">
            <a:off x="5450933" y="1614386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4EC2D6D3-5A47-4897-9A36-BB736A4F6322}"/>
              </a:ext>
            </a:extLst>
          </p:cNvPr>
          <p:cNvSpPr/>
          <p:nvPr/>
        </p:nvSpPr>
        <p:spPr>
          <a:xfrm rot="13952832">
            <a:off x="4412417" y="1620530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C974054-2EFC-4C31-B570-E96E6EA59DB3}"/>
              </a:ext>
            </a:extLst>
          </p:cNvPr>
          <p:cNvSpPr txBox="1"/>
          <p:nvPr/>
        </p:nvSpPr>
        <p:spPr>
          <a:xfrm>
            <a:off x="4615056" y="1889764"/>
            <a:ext cx="11017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File details 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E0003A23-CCE2-4C14-8DAD-9A6A87E742AF}"/>
              </a:ext>
            </a:extLst>
          </p:cNvPr>
          <p:cNvSpPr/>
          <p:nvPr/>
        </p:nvSpPr>
        <p:spPr>
          <a:xfrm rot="7831666">
            <a:off x="2066522" y="1640292"/>
            <a:ext cx="353543" cy="115208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34C29F-DD8B-4679-8D2E-91DF9F35F8B3}"/>
              </a:ext>
            </a:extLst>
          </p:cNvPr>
          <p:cNvSpPr txBox="1"/>
          <p:nvPr/>
        </p:nvSpPr>
        <p:spPr>
          <a:xfrm>
            <a:off x="1940197" y="1218324"/>
            <a:ext cx="990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Volume </a:t>
            </a: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A256E5A9-E9BD-4791-BCFB-431D35AF4C43}"/>
              </a:ext>
            </a:extLst>
          </p:cNvPr>
          <p:cNvSpPr/>
          <p:nvPr/>
        </p:nvSpPr>
        <p:spPr>
          <a:xfrm rot="16200000">
            <a:off x="2173670" y="3441825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56E69-30BE-4259-AE57-517473AC1A82}"/>
              </a:ext>
            </a:extLst>
          </p:cNvPr>
          <p:cNvSpPr txBox="1"/>
          <p:nvPr/>
        </p:nvSpPr>
        <p:spPr>
          <a:xfrm>
            <a:off x="2029267" y="3771287"/>
            <a:ext cx="826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Filters </a:t>
            </a:r>
          </a:p>
        </p:txBody>
      </p:sp>
    </p:spTree>
    <p:extLst>
      <p:ext uri="{BB962C8B-B14F-4D97-AF65-F5344CB8AC3E}">
        <p14:creationId xmlns:p14="http://schemas.microsoft.com/office/powerpoint/2010/main" val="115171869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4" grpId="0" animBg="1"/>
      <p:bldP spid="7" grpId="0"/>
      <p:bldP spid="16" grpId="0" animBg="1"/>
      <p:bldP spid="17" grpId="0"/>
      <p:bldP spid="18" grpId="0" animBg="1"/>
      <p:bldP spid="20" grpId="0"/>
      <p:bldP spid="21" grpId="0" animBg="1"/>
      <p:bldP spid="23" grpId="0"/>
      <p:bldP spid="24" grpId="0" animBg="1"/>
      <p:bldP spid="25" grpId="0"/>
      <p:bldP spid="26" grpId="0" animBg="1"/>
      <p:bldP spid="27" grpId="0"/>
      <p:bldP spid="28" grpId="0" animBg="1"/>
      <p:bldP spid="29" grpId="0" animBg="1"/>
      <p:bldP spid="33" grpId="0"/>
      <p:bldP spid="34" grpId="0" animBg="1"/>
      <p:bldP spid="35" grpId="0"/>
      <p:bldP spid="36" grpId="0" animBg="1"/>
      <p:bldP spid="3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72FD335-93E0-4968-A1D2-B0BC36798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392" y="877401"/>
            <a:ext cx="7333753" cy="3851977"/>
          </a:xfrm>
          <a:prstGeom prst="rect">
            <a:avLst/>
          </a:prstGeom>
        </p:spPr>
      </p:pic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50031" y="161259"/>
            <a:ext cx="37480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Software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grpSp>
        <p:nvGrpSpPr>
          <p:cNvPr id="30" name="Google Shape;5859;p64">
            <a:extLst>
              <a:ext uri="{FF2B5EF4-FFF2-40B4-BE49-F238E27FC236}">
                <a16:creationId xmlns:a16="http://schemas.microsoft.com/office/drawing/2014/main" id="{39F760E4-1FB1-4EB4-B052-1385041CDCE3}"/>
              </a:ext>
            </a:extLst>
          </p:cNvPr>
          <p:cNvGrpSpPr/>
          <p:nvPr/>
        </p:nvGrpSpPr>
        <p:grpSpPr>
          <a:xfrm>
            <a:off x="304942" y="88554"/>
            <a:ext cx="749597" cy="791515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31" name="Google Shape;5860;p64">
              <a:extLst>
                <a:ext uri="{FF2B5EF4-FFF2-40B4-BE49-F238E27FC236}">
                  <a16:creationId xmlns:a16="http://schemas.microsoft.com/office/drawing/2014/main" id="{DFCB4751-8204-403F-BDC5-FC131BD0D9E5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61;p64">
              <a:extLst>
                <a:ext uri="{FF2B5EF4-FFF2-40B4-BE49-F238E27FC236}">
                  <a16:creationId xmlns:a16="http://schemas.microsoft.com/office/drawing/2014/main" id="{F0AFD825-A271-4D14-80F2-1B5BC54EF0F3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EBC5896-4582-4126-BD08-87886FF1B909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12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1C9FF4C-4039-4183-86CF-FEC742108228}"/>
              </a:ext>
            </a:extLst>
          </p:cNvPr>
          <p:cNvSpPr/>
          <p:nvPr/>
        </p:nvSpPr>
        <p:spPr>
          <a:xfrm>
            <a:off x="5839187" y="1576851"/>
            <a:ext cx="735768" cy="353740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35C08B-303D-4FAD-AE5F-8A3A415E24FF}"/>
              </a:ext>
            </a:extLst>
          </p:cNvPr>
          <p:cNvSpPr txBox="1"/>
          <p:nvPr/>
        </p:nvSpPr>
        <p:spPr>
          <a:xfrm>
            <a:off x="4950373" y="1561914"/>
            <a:ext cx="95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Channels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735B7EA-D13A-4FAE-9D46-BCAF8C6D798A}"/>
              </a:ext>
            </a:extLst>
          </p:cNvPr>
          <p:cNvSpPr/>
          <p:nvPr/>
        </p:nvSpPr>
        <p:spPr>
          <a:xfrm rot="395164">
            <a:off x="4738921" y="2335123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2A39D7-AB4E-4F6E-8496-8702D4273B0C}"/>
              </a:ext>
            </a:extLst>
          </p:cNvPr>
          <p:cNvSpPr txBox="1"/>
          <p:nvPr/>
        </p:nvSpPr>
        <p:spPr>
          <a:xfrm>
            <a:off x="3768912" y="2101276"/>
            <a:ext cx="106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Frequency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E0003A23-CCE2-4C14-8DAD-9A6A87E742AF}"/>
              </a:ext>
            </a:extLst>
          </p:cNvPr>
          <p:cNvSpPr/>
          <p:nvPr/>
        </p:nvSpPr>
        <p:spPr>
          <a:xfrm rot="5400000">
            <a:off x="1691877" y="2089698"/>
            <a:ext cx="353543" cy="115208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34C29F-DD8B-4679-8D2E-91DF9F35F8B3}"/>
              </a:ext>
            </a:extLst>
          </p:cNvPr>
          <p:cNvSpPr txBox="1"/>
          <p:nvPr/>
        </p:nvSpPr>
        <p:spPr>
          <a:xfrm>
            <a:off x="1362397" y="1620886"/>
            <a:ext cx="990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Volume </a:t>
            </a: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A256E5A9-E9BD-4791-BCFB-431D35AF4C43}"/>
              </a:ext>
            </a:extLst>
          </p:cNvPr>
          <p:cNvSpPr/>
          <p:nvPr/>
        </p:nvSpPr>
        <p:spPr>
          <a:xfrm rot="1765797" flipV="1">
            <a:off x="2125785" y="3312929"/>
            <a:ext cx="304861" cy="128120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56E69-30BE-4259-AE57-517473AC1A82}"/>
              </a:ext>
            </a:extLst>
          </p:cNvPr>
          <p:cNvSpPr txBox="1"/>
          <p:nvPr/>
        </p:nvSpPr>
        <p:spPr>
          <a:xfrm>
            <a:off x="1444433" y="3060949"/>
            <a:ext cx="826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State 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02AC5BB3-9ABB-4020-938B-4793A1FE0778}"/>
              </a:ext>
            </a:extLst>
          </p:cNvPr>
          <p:cNvSpPr/>
          <p:nvPr/>
        </p:nvSpPr>
        <p:spPr>
          <a:xfrm rot="14096862">
            <a:off x="6359115" y="3430968"/>
            <a:ext cx="589964" cy="274238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59B1CD-DC77-4115-9C72-2690C84A0E03}"/>
              </a:ext>
            </a:extLst>
          </p:cNvPr>
          <p:cNvSpPr txBox="1"/>
          <p:nvPr/>
        </p:nvSpPr>
        <p:spPr>
          <a:xfrm>
            <a:off x="6847391" y="3734430"/>
            <a:ext cx="1243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Radio Slider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D9063942-47F8-4714-9F0D-1ABCB73A4B23}"/>
              </a:ext>
            </a:extLst>
          </p:cNvPr>
          <p:cNvSpPr/>
          <p:nvPr/>
        </p:nvSpPr>
        <p:spPr>
          <a:xfrm rot="21342176">
            <a:off x="3964308" y="3929928"/>
            <a:ext cx="422904" cy="114659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72C7FE-B7F2-4438-97B6-D8EAD6F06259}"/>
              </a:ext>
            </a:extLst>
          </p:cNvPr>
          <p:cNvSpPr txBox="1"/>
          <p:nvPr/>
        </p:nvSpPr>
        <p:spPr>
          <a:xfrm>
            <a:off x="3449494" y="4011368"/>
            <a:ext cx="9414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Return</a:t>
            </a:r>
          </a:p>
        </p:txBody>
      </p:sp>
    </p:spTree>
    <p:extLst>
      <p:ext uri="{BB962C8B-B14F-4D97-AF65-F5344CB8AC3E}">
        <p14:creationId xmlns:p14="http://schemas.microsoft.com/office/powerpoint/2010/main" val="2500784960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4" grpId="0" animBg="1"/>
      <p:bldP spid="7" grpId="0"/>
      <p:bldP spid="16" grpId="0" animBg="1"/>
      <p:bldP spid="17" grpId="0"/>
      <p:bldP spid="34" grpId="0" animBg="1"/>
      <p:bldP spid="35" grpId="0"/>
      <p:bldP spid="36" grpId="0" animBg="1"/>
      <p:bldP spid="37" grpId="0"/>
      <p:bldP spid="38" grpId="0" animBg="1"/>
      <p:bldP spid="39" grpId="0"/>
      <p:bldP spid="40" grpId="0" animBg="1"/>
      <p:bldP spid="4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72FD335-93E0-4968-A1D2-B0BC36798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040" y="1268949"/>
            <a:ext cx="7280664" cy="3250992"/>
          </a:xfrm>
          <a:prstGeom prst="rect">
            <a:avLst/>
          </a:prstGeom>
        </p:spPr>
      </p:pic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50031" y="161259"/>
            <a:ext cx="37480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Hardware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grpSp>
        <p:nvGrpSpPr>
          <p:cNvPr id="30" name="Google Shape;5859;p64">
            <a:extLst>
              <a:ext uri="{FF2B5EF4-FFF2-40B4-BE49-F238E27FC236}">
                <a16:creationId xmlns:a16="http://schemas.microsoft.com/office/drawing/2014/main" id="{39F760E4-1FB1-4EB4-B052-1385041CDCE3}"/>
              </a:ext>
            </a:extLst>
          </p:cNvPr>
          <p:cNvGrpSpPr/>
          <p:nvPr/>
        </p:nvGrpSpPr>
        <p:grpSpPr>
          <a:xfrm>
            <a:off x="304942" y="88554"/>
            <a:ext cx="749597" cy="791515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31" name="Google Shape;5860;p64">
              <a:extLst>
                <a:ext uri="{FF2B5EF4-FFF2-40B4-BE49-F238E27FC236}">
                  <a16:creationId xmlns:a16="http://schemas.microsoft.com/office/drawing/2014/main" id="{DFCB4751-8204-403F-BDC5-FC131BD0D9E5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61;p64">
              <a:extLst>
                <a:ext uri="{FF2B5EF4-FFF2-40B4-BE49-F238E27FC236}">
                  <a16:creationId xmlns:a16="http://schemas.microsoft.com/office/drawing/2014/main" id="{F0AFD825-A271-4D14-80F2-1B5BC54EF0F3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EBC5896-4582-4126-BD08-87886FF1B909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13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735B7EA-D13A-4FAE-9D46-BCAF8C6D798A}"/>
              </a:ext>
            </a:extLst>
          </p:cNvPr>
          <p:cNvSpPr/>
          <p:nvPr/>
        </p:nvSpPr>
        <p:spPr>
          <a:xfrm rot="5400000">
            <a:off x="6433118" y="2020957"/>
            <a:ext cx="680098" cy="148187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2A39D7-AB4E-4F6E-8496-8702D4273B0C}"/>
              </a:ext>
            </a:extLst>
          </p:cNvPr>
          <p:cNvSpPr txBox="1"/>
          <p:nvPr/>
        </p:nvSpPr>
        <p:spPr>
          <a:xfrm>
            <a:off x="6272054" y="1438633"/>
            <a:ext cx="106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Frequency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E0003A23-CCE2-4C14-8DAD-9A6A87E742AF}"/>
              </a:ext>
            </a:extLst>
          </p:cNvPr>
          <p:cNvSpPr/>
          <p:nvPr/>
        </p:nvSpPr>
        <p:spPr>
          <a:xfrm rot="5400000">
            <a:off x="1953801" y="1919065"/>
            <a:ext cx="438524" cy="225860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34C29F-DD8B-4679-8D2E-91DF9F35F8B3}"/>
              </a:ext>
            </a:extLst>
          </p:cNvPr>
          <p:cNvSpPr txBox="1"/>
          <p:nvPr/>
        </p:nvSpPr>
        <p:spPr>
          <a:xfrm>
            <a:off x="1611485" y="1463088"/>
            <a:ext cx="1160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USB Cable </a:t>
            </a: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A256E5A9-E9BD-4791-BCFB-431D35AF4C43}"/>
              </a:ext>
            </a:extLst>
          </p:cNvPr>
          <p:cNvSpPr/>
          <p:nvPr/>
        </p:nvSpPr>
        <p:spPr>
          <a:xfrm flipV="1">
            <a:off x="2585550" y="3060949"/>
            <a:ext cx="484030" cy="282008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56E69-30BE-4259-AE57-517473AC1A82}"/>
              </a:ext>
            </a:extLst>
          </p:cNvPr>
          <p:cNvSpPr txBox="1"/>
          <p:nvPr/>
        </p:nvSpPr>
        <p:spPr>
          <a:xfrm>
            <a:off x="1660322" y="2986245"/>
            <a:ext cx="1160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Arduino UNO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59B1CD-DC77-4115-9C72-2690C84A0E03}"/>
              </a:ext>
            </a:extLst>
          </p:cNvPr>
          <p:cNvSpPr txBox="1"/>
          <p:nvPr/>
        </p:nvSpPr>
        <p:spPr>
          <a:xfrm>
            <a:off x="6930838" y="3636074"/>
            <a:ext cx="838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Button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D9063942-47F8-4714-9F0D-1ABCB73A4B23}"/>
              </a:ext>
            </a:extLst>
          </p:cNvPr>
          <p:cNvSpPr/>
          <p:nvPr/>
        </p:nvSpPr>
        <p:spPr>
          <a:xfrm rot="17941178">
            <a:off x="6003273" y="3020079"/>
            <a:ext cx="422904" cy="114659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72C7FE-B7F2-4438-97B6-D8EAD6F06259}"/>
              </a:ext>
            </a:extLst>
          </p:cNvPr>
          <p:cNvSpPr txBox="1"/>
          <p:nvPr/>
        </p:nvSpPr>
        <p:spPr>
          <a:xfrm>
            <a:off x="5273306" y="3247855"/>
            <a:ext cx="9414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Volume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605104BD-A244-4D35-983B-282FF6698BDA}"/>
              </a:ext>
            </a:extLst>
          </p:cNvPr>
          <p:cNvSpPr/>
          <p:nvPr/>
        </p:nvSpPr>
        <p:spPr>
          <a:xfrm rot="15736771">
            <a:off x="6916881" y="3333204"/>
            <a:ext cx="485081" cy="12187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F0B59BC1-E760-4FB7-A0FE-07CB36C820D0}"/>
              </a:ext>
            </a:extLst>
          </p:cNvPr>
          <p:cNvSpPr/>
          <p:nvPr/>
        </p:nvSpPr>
        <p:spPr>
          <a:xfrm rot="16854208">
            <a:off x="7215126" y="3333953"/>
            <a:ext cx="478653" cy="12037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B995EFA5-F1A7-4FDC-B50A-83810147EB90}"/>
              </a:ext>
            </a:extLst>
          </p:cNvPr>
          <p:cNvSpPr/>
          <p:nvPr/>
        </p:nvSpPr>
        <p:spPr>
          <a:xfrm rot="15741253">
            <a:off x="7678425" y="3007960"/>
            <a:ext cx="368489" cy="13889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56A820B6-90CF-4CEF-914E-AD17393F902C}"/>
              </a:ext>
            </a:extLst>
          </p:cNvPr>
          <p:cNvSpPr/>
          <p:nvPr/>
        </p:nvSpPr>
        <p:spPr>
          <a:xfrm rot="16562442">
            <a:off x="7858864" y="3011687"/>
            <a:ext cx="368489" cy="13889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E13A9C-2EB2-404D-BA7C-5C21CF863019}"/>
              </a:ext>
            </a:extLst>
          </p:cNvPr>
          <p:cNvSpPr txBox="1"/>
          <p:nvPr/>
        </p:nvSpPr>
        <p:spPr>
          <a:xfrm>
            <a:off x="7666457" y="3276708"/>
            <a:ext cx="668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LED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FD654D86-9CA4-47DE-8D4E-D3FB8659D6E3}"/>
              </a:ext>
            </a:extLst>
          </p:cNvPr>
          <p:cNvSpPr/>
          <p:nvPr/>
        </p:nvSpPr>
        <p:spPr>
          <a:xfrm rot="16200000">
            <a:off x="6097714" y="3682588"/>
            <a:ext cx="633828" cy="111155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02012D4-0F72-464E-A137-053C922BEC60}"/>
              </a:ext>
            </a:extLst>
          </p:cNvPr>
          <p:cNvSpPr txBox="1"/>
          <p:nvPr/>
        </p:nvSpPr>
        <p:spPr>
          <a:xfrm>
            <a:off x="5836416" y="3977106"/>
            <a:ext cx="12675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On/Off switch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C80DA042-330B-42C7-8E20-431ACDA4894E}"/>
              </a:ext>
            </a:extLst>
          </p:cNvPr>
          <p:cNvSpPr/>
          <p:nvPr/>
        </p:nvSpPr>
        <p:spPr>
          <a:xfrm rot="5400000">
            <a:off x="7073395" y="2292835"/>
            <a:ext cx="418648" cy="134726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BA9967-F27D-49AB-9DFF-4C8470BBE711}"/>
              </a:ext>
            </a:extLst>
          </p:cNvPr>
          <p:cNvSpPr txBox="1"/>
          <p:nvPr/>
        </p:nvSpPr>
        <p:spPr>
          <a:xfrm>
            <a:off x="6702621" y="1903221"/>
            <a:ext cx="12675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AM/</a:t>
            </a:r>
            <a:r>
              <a:rPr lang="en-US" dirty="0" err="1">
                <a:solidFill>
                  <a:srgbClr val="FF0000"/>
                </a:solidFill>
              </a:rPr>
              <a:t>FMswitch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664027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16" grpId="0" animBg="1"/>
      <p:bldP spid="17" grpId="0"/>
      <p:bldP spid="34" grpId="0" animBg="1"/>
      <p:bldP spid="35" grpId="0"/>
      <p:bldP spid="36" grpId="0" animBg="1"/>
      <p:bldP spid="37" grpId="0"/>
      <p:bldP spid="39" grpId="0"/>
      <p:bldP spid="40" grpId="0" animBg="1"/>
      <p:bldP spid="41" grpId="0"/>
      <p:bldP spid="24" grpId="0" animBg="1"/>
      <p:bldP spid="25" grpId="0" animBg="1"/>
      <p:bldP spid="26" grpId="0" animBg="1"/>
      <p:bldP spid="27" grpId="0" animBg="1"/>
      <p:bldP spid="28" grpId="0"/>
      <p:bldP spid="29" grpId="0" animBg="1"/>
      <p:bldP spid="33" grpId="0"/>
      <p:bldP spid="38" grpId="0" animBg="1"/>
      <p:bldP spid="4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50031" y="161259"/>
            <a:ext cx="37480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Price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grpSp>
        <p:nvGrpSpPr>
          <p:cNvPr id="30" name="Google Shape;5859;p64">
            <a:extLst>
              <a:ext uri="{FF2B5EF4-FFF2-40B4-BE49-F238E27FC236}">
                <a16:creationId xmlns:a16="http://schemas.microsoft.com/office/drawing/2014/main" id="{39F760E4-1FB1-4EB4-B052-1385041CDCE3}"/>
              </a:ext>
            </a:extLst>
          </p:cNvPr>
          <p:cNvGrpSpPr/>
          <p:nvPr/>
        </p:nvGrpSpPr>
        <p:grpSpPr>
          <a:xfrm>
            <a:off x="304942" y="88554"/>
            <a:ext cx="749597" cy="791515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31" name="Google Shape;5860;p64">
              <a:extLst>
                <a:ext uri="{FF2B5EF4-FFF2-40B4-BE49-F238E27FC236}">
                  <a16:creationId xmlns:a16="http://schemas.microsoft.com/office/drawing/2014/main" id="{DFCB4751-8204-403F-BDC5-FC131BD0D9E5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61;p64">
              <a:extLst>
                <a:ext uri="{FF2B5EF4-FFF2-40B4-BE49-F238E27FC236}">
                  <a16:creationId xmlns:a16="http://schemas.microsoft.com/office/drawing/2014/main" id="{F0AFD825-A271-4D14-80F2-1B5BC54EF0F3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EBC5896-4582-4126-BD08-87886FF1B909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13</a:t>
            </a:r>
          </a:p>
        </p:txBody>
      </p:sp>
      <p:sp>
        <p:nvSpPr>
          <p:cNvPr id="43" name="Google Shape;437;p50">
            <a:extLst>
              <a:ext uri="{FF2B5EF4-FFF2-40B4-BE49-F238E27FC236}">
                <a16:creationId xmlns:a16="http://schemas.microsoft.com/office/drawing/2014/main" id="{E43F38DF-E439-4C2E-AE22-8CCAC2E163BA}"/>
              </a:ext>
            </a:extLst>
          </p:cNvPr>
          <p:cNvSpPr txBox="1">
            <a:spLocks/>
          </p:cNvSpPr>
          <p:nvPr/>
        </p:nvSpPr>
        <p:spPr>
          <a:xfrm>
            <a:off x="138935" y="2062910"/>
            <a:ext cx="5455041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Components: </a:t>
            </a:r>
            <a:r>
              <a:rPr lang="en-US" sz="2400" b="1" dirty="0">
                <a:solidFill>
                  <a:schemeClr val="accent6">
                    <a:lumMod val="65000"/>
                  </a:schemeClr>
                </a:solidFill>
              </a:rPr>
              <a:t>10$</a:t>
            </a:r>
          </a:p>
        </p:txBody>
      </p:sp>
      <p:sp>
        <p:nvSpPr>
          <p:cNvPr id="44" name="Google Shape;437;p50">
            <a:extLst>
              <a:ext uri="{FF2B5EF4-FFF2-40B4-BE49-F238E27FC236}">
                <a16:creationId xmlns:a16="http://schemas.microsoft.com/office/drawing/2014/main" id="{6D1CA003-CCA1-402A-9CC9-02074F23863E}"/>
              </a:ext>
            </a:extLst>
          </p:cNvPr>
          <p:cNvSpPr txBox="1">
            <a:spLocks/>
          </p:cNvSpPr>
          <p:nvPr/>
        </p:nvSpPr>
        <p:spPr>
          <a:xfrm>
            <a:off x="138935" y="2564757"/>
            <a:ext cx="5455041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Programming: </a:t>
            </a:r>
            <a:r>
              <a:rPr lang="en-US" sz="2400" b="1" dirty="0">
                <a:solidFill>
                  <a:schemeClr val="accent6">
                    <a:lumMod val="65000"/>
                  </a:schemeClr>
                </a:solidFill>
              </a:rPr>
              <a:t>240$</a:t>
            </a:r>
          </a:p>
        </p:txBody>
      </p:sp>
      <p:sp>
        <p:nvSpPr>
          <p:cNvPr id="45" name="Google Shape;437;p50">
            <a:extLst>
              <a:ext uri="{FF2B5EF4-FFF2-40B4-BE49-F238E27FC236}">
                <a16:creationId xmlns:a16="http://schemas.microsoft.com/office/drawing/2014/main" id="{01C258CA-957F-465C-9562-C9A7B07EFEE7}"/>
              </a:ext>
            </a:extLst>
          </p:cNvPr>
          <p:cNvSpPr txBox="1">
            <a:spLocks/>
          </p:cNvSpPr>
          <p:nvPr/>
        </p:nvSpPr>
        <p:spPr>
          <a:xfrm>
            <a:off x="138935" y="3066604"/>
            <a:ext cx="5455041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Total: </a:t>
            </a:r>
            <a:r>
              <a:rPr lang="en-US" sz="2400" b="1" dirty="0">
                <a:solidFill>
                  <a:schemeClr val="accent6">
                    <a:lumMod val="65000"/>
                  </a:schemeClr>
                </a:solidFill>
              </a:rPr>
              <a:t>250$</a:t>
            </a:r>
          </a:p>
        </p:txBody>
      </p:sp>
    </p:spTree>
    <p:extLst>
      <p:ext uri="{BB962C8B-B14F-4D97-AF65-F5344CB8AC3E}">
        <p14:creationId xmlns:p14="http://schemas.microsoft.com/office/powerpoint/2010/main" val="3122892623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43" grpId="0"/>
      <p:bldP spid="44" grpId="0"/>
      <p:bldP spid="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88448" y="204793"/>
            <a:ext cx="707335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en-US" sz="3500" dirty="0">
                <a:solidFill>
                  <a:schemeClr val="tx1"/>
                </a:solidFill>
              </a:rPr>
              <a:t>System Description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grpSp>
        <p:nvGrpSpPr>
          <p:cNvPr id="30" name="Google Shape;5859;p64">
            <a:extLst>
              <a:ext uri="{FF2B5EF4-FFF2-40B4-BE49-F238E27FC236}">
                <a16:creationId xmlns:a16="http://schemas.microsoft.com/office/drawing/2014/main" id="{39F760E4-1FB1-4EB4-B052-1385041CDCE3}"/>
              </a:ext>
            </a:extLst>
          </p:cNvPr>
          <p:cNvGrpSpPr/>
          <p:nvPr/>
        </p:nvGrpSpPr>
        <p:grpSpPr>
          <a:xfrm>
            <a:off x="322884" y="107855"/>
            <a:ext cx="765562" cy="862512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31" name="Google Shape;5860;p64">
              <a:extLst>
                <a:ext uri="{FF2B5EF4-FFF2-40B4-BE49-F238E27FC236}">
                  <a16:creationId xmlns:a16="http://schemas.microsoft.com/office/drawing/2014/main" id="{DFCB4751-8204-403F-BDC5-FC131BD0D9E5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861;p64">
              <a:extLst>
                <a:ext uri="{FF2B5EF4-FFF2-40B4-BE49-F238E27FC236}">
                  <a16:creationId xmlns:a16="http://schemas.microsoft.com/office/drawing/2014/main" id="{F0AFD825-A271-4D14-80F2-1B5BC54EF0F3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3198;p57">
            <a:extLst>
              <a:ext uri="{FF2B5EF4-FFF2-40B4-BE49-F238E27FC236}">
                <a16:creationId xmlns:a16="http://schemas.microsoft.com/office/drawing/2014/main" id="{6ABE065F-FB91-FF38-050C-B024C6490858}"/>
              </a:ext>
            </a:extLst>
          </p:cNvPr>
          <p:cNvGrpSpPr/>
          <p:nvPr/>
        </p:nvGrpSpPr>
        <p:grpSpPr>
          <a:xfrm>
            <a:off x="2686385" y="1418433"/>
            <a:ext cx="5064963" cy="2967489"/>
            <a:chOff x="1839112" y="2209159"/>
            <a:chExt cx="2575733" cy="2233789"/>
          </a:xfrm>
        </p:grpSpPr>
        <p:sp>
          <p:nvSpPr>
            <p:cNvPr id="16" name="Google Shape;3199;p57">
              <a:extLst>
                <a:ext uri="{FF2B5EF4-FFF2-40B4-BE49-F238E27FC236}">
                  <a16:creationId xmlns:a16="http://schemas.microsoft.com/office/drawing/2014/main" id="{5A50D23F-8BB7-0100-957C-B80064CD693B}"/>
                </a:ext>
              </a:extLst>
            </p:cNvPr>
            <p:cNvSpPr/>
            <p:nvPr/>
          </p:nvSpPr>
          <p:spPr>
            <a:xfrm>
              <a:off x="1839112" y="2209159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 </a:t>
              </a:r>
              <a:r>
                <a:rPr lang="en-US" sz="1800" dirty="0">
                  <a:solidFill>
                    <a:schemeClr val="bg1"/>
                  </a:solidFill>
                </a:rPr>
                <a:t>User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7" name="Google Shape;3200;p57">
              <a:extLst>
                <a:ext uri="{FF2B5EF4-FFF2-40B4-BE49-F238E27FC236}">
                  <a16:creationId xmlns:a16="http://schemas.microsoft.com/office/drawing/2014/main" id="{F94CACC1-BFA4-EFC8-ACEA-D1BE67510F95}"/>
                </a:ext>
              </a:extLst>
            </p:cNvPr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/>
                <a:t>Selections Button </a:t>
              </a:r>
              <a:endParaRPr sz="1000" dirty="0"/>
            </a:p>
          </p:txBody>
        </p:sp>
        <p:sp>
          <p:nvSpPr>
            <p:cNvPr id="18" name="Google Shape;3201;p57">
              <a:extLst>
                <a:ext uri="{FF2B5EF4-FFF2-40B4-BE49-F238E27FC236}">
                  <a16:creationId xmlns:a16="http://schemas.microsoft.com/office/drawing/2014/main" id="{BB82EE37-1373-C509-ECE2-E4FEC9CE9175}"/>
                </a:ext>
              </a:extLst>
            </p:cNvPr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Serial Port</a:t>
              </a:r>
              <a:endParaRPr dirty="0"/>
            </a:p>
          </p:txBody>
        </p:sp>
        <p:cxnSp>
          <p:nvCxnSpPr>
            <p:cNvPr id="19" name="Google Shape;3202;p57">
              <a:extLst>
                <a:ext uri="{FF2B5EF4-FFF2-40B4-BE49-F238E27FC236}">
                  <a16:creationId xmlns:a16="http://schemas.microsoft.com/office/drawing/2014/main" id="{1C505E39-5FAC-89E7-F20E-D34A240B4944}"/>
                </a:ext>
              </a:extLst>
            </p:cNvPr>
            <p:cNvCxnSpPr>
              <a:stCxn id="16" idx="6"/>
              <a:endCxn id="17" idx="2"/>
            </p:cNvCxnSpPr>
            <p:nvPr/>
          </p:nvCxnSpPr>
          <p:spPr>
            <a:xfrm>
              <a:off x="2414212" y="2496709"/>
              <a:ext cx="767959" cy="4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3203;p57">
              <a:extLst>
                <a:ext uri="{FF2B5EF4-FFF2-40B4-BE49-F238E27FC236}">
                  <a16:creationId xmlns:a16="http://schemas.microsoft.com/office/drawing/2014/main" id="{6C418D20-7117-39FF-1462-2207BEF931B0}"/>
                </a:ext>
              </a:extLst>
            </p:cNvPr>
            <p:cNvCxnSpPr>
              <a:stCxn id="17" idx="4"/>
              <a:endCxn id="24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3205;p57">
              <a:extLst>
                <a:ext uri="{FF2B5EF4-FFF2-40B4-BE49-F238E27FC236}">
                  <a16:creationId xmlns:a16="http://schemas.microsoft.com/office/drawing/2014/main" id="{42313523-20AB-8C57-1980-F6DC37153C4C}"/>
                </a:ext>
              </a:extLst>
            </p:cNvPr>
            <p:cNvCxnSpPr>
              <a:stCxn id="24" idx="6"/>
              <a:endCxn id="18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3206;p57">
              <a:extLst>
                <a:ext uri="{FF2B5EF4-FFF2-40B4-BE49-F238E27FC236}">
                  <a16:creationId xmlns:a16="http://schemas.microsoft.com/office/drawing/2014/main" id="{AE6A368B-8DA9-A421-F41E-835014314C0E}"/>
                </a:ext>
              </a:extLst>
            </p:cNvPr>
            <p:cNvCxnSpPr>
              <a:cxnSpLocks/>
              <a:stCxn id="37" idx="4"/>
              <a:endCxn id="25" idx="0"/>
            </p:cNvCxnSpPr>
            <p:nvPr/>
          </p:nvCxnSpPr>
          <p:spPr>
            <a:xfrm rot="5400000">
              <a:off x="3144762" y="2597765"/>
              <a:ext cx="251984" cy="2288182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" name="Google Shape;3204;p57">
              <a:extLst>
                <a:ext uri="{FF2B5EF4-FFF2-40B4-BE49-F238E27FC236}">
                  <a16:creationId xmlns:a16="http://schemas.microsoft.com/office/drawing/2014/main" id="{9FFE1457-7C69-0207-B0EC-50BE724E8706}"/>
                </a:ext>
              </a:extLst>
            </p:cNvPr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Arduino</a:t>
              </a:r>
              <a:endParaRPr dirty="0"/>
            </a:p>
          </p:txBody>
        </p:sp>
        <p:sp>
          <p:nvSpPr>
            <p:cNvPr id="25" name="Google Shape;3207;p57">
              <a:extLst>
                <a:ext uri="{FF2B5EF4-FFF2-40B4-BE49-F238E27FC236}">
                  <a16:creationId xmlns:a16="http://schemas.microsoft.com/office/drawing/2014/main" id="{1EF7070D-15FD-4450-610F-9A7F85D54991}"/>
                </a:ext>
              </a:extLst>
            </p:cNvPr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/>
                <a:t>Audio Processing Program</a:t>
              </a:r>
              <a:endParaRPr sz="900" dirty="0"/>
            </a:p>
          </p:txBody>
        </p:sp>
        <p:sp>
          <p:nvSpPr>
            <p:cNvPr id="26" name="Google Shape;3208;p57">
              <a:extLst>
                <a:ext uri="{FF2B5EF4-FFF2-40B4-BE49-F238E27FC236}">
                  <a16:creationId xmlns:a16="http://schemas.microsoft.com/office/drawing/2014/main" id="{4516EC21-D6B4-9904-FD44-25B25D290910}"/>
                </a:ext>
              </a:extLst>
            </p:cNvPr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Sound File</a:t>
              </a:r>
              <a:endParaRPr dirty="0"/>
            </a:p>
          </p:txBody>
        </p:sp>
        <p:cxnSp>
          <p:nvCxnSpPr>
            <p:cNvPr id="27" name="Google Shape;3209;p57">
              <a:extLst>
                <a:ext uri="{FF2B5EF4-FFF2-40B4-BE49-F238E27FC236}">
                  <a16:creationId xmlns:a16="http://schemas.microsoft.com/office/drawing/2014/main" id="{9853E80C-0482-9280-0888-F554C4113309}"/>
                </a:ext>
              </a:extLst>
            </p:cNvPr>
            <p:cNvCxnSpPr>
              <a:endCxn id="26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5" name="Google Shape;3201;p57">
            <a:extLst>
              <a:ext uri="{FF2B5EF4-FFF2-40B4-BE49-F238E27FC236}">
                <a16:creationId xmlns:a16="http://schemas.microsoft.com/office/drawing/2014/main" id="{53A1110B-B18E-4B77-1BA9-3A5AF70D2ED6}"/>
              </a:ext>
            </a:extLst>
          </p:cNvPr>
          <p:cNvSpPr/>
          <p:nvPr/>
        </p:nvSpPr>
        <p:spPr>
          <a:xfrm>
            <a:off x="1054562" y="2523183"/>
            <a:ext cx="1130886" cy="763995"/>
          </a:xfrm>
          <a:prstGeom prst="flowChartConnector">
            <a:avLst/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LEDs</a:t>
            </a:r>
            <a:endParaRPr dirty="0"/>
          </a:p>
        </p:txBody>
      </p:sp>
      <p:cxnSp>
        <p:nvCxnSpPr>
          <p:cNvPr id="36" name="Google Shape;3205;p57">
            <a:extLst>
              <a:ext uri="{FF2B5EF4-FFF2-40B4-BE49-F238E27FC236}">
                <a16:creationId xmlns:a16="http://schemas.microsoft.com/office/drawing/2014/main" id="{59D99B57-91C5-69D1-798E-24FBAEB3B655}"/>
              </a:ext>
            </a:extLst>
          </p:cNvPr>
          <p:cNvCxnSpPr>
            <a:cxnSpLocks/>
          </p:cNvCxnSpPr>
          <p:nvPr/>
        </p:nvCxnSpPr>
        <p:spPr>
          <a:xfrm>
            <a:off x="2185448" y="2891609"/>
            <a:ext cx="500937" cy="79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3749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Arrow: Right 1">
            <a:extLst>
              <a:ext uri="{FF2B5EF4-FFF2-40B4-BE49-F238E27FC236}">
                <a16:creationId xmlns:a16="http://schemas.microsoft.com/office/drawing/2014/main" id="{9937903C-9031-8BF3-549E-6721A660E243}"/>
              </a:ext>
            </a:extLst>
          </p:cNvPr>
          <p:cNvSpPr/>
          <p:nvPr/>
        </p:nvSpPr>
        <p:spPr>
          <a:xfrm rot="10800000">
            <a:off x="2230848" y="2731679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56BCFBE-F0D2-7B8C-C5D4-6CF09FD422EA}"/>
              </a:ext>
            </a:extLst>
          </p:cNvPr>
          <p:cNvSpPr/>
          <p:nvPr/>
        </p:nvSpPr>
        <p:spPr>
          <a:xfrm>
            <a:off x="4320201" y="1659396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87E8783-9F37-7DCC-8BC9-308D969A29D0}"/>
              </a:ext>
            </a:extLst>
          </p:cNvPr>
          <p:cNvSpPr/>
          <p:nvPr/>
        </p:nvSpPr>
        <p:spPr>
          <a:xfrm rot="10800000">
            <a:off x="4320201" y="3302093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AB43A1C-E2C9-AAF9-0045-3F27D69017C8}"/>
              </a:ext>
            </a:extLst>
          </p:cNvPr>
          <p:cNvSpPr/>
          <p:nvPr/>
        </p:nvSpPr>
        <p:spPr>
          <a:xfrm rot="10800000">
            <a:off x="4320201" y="2218237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73E6336-008A-A23C-1D5B-DAEBB5F23B35}"/>
              </a:ext>
            </a:extLst>
          </p:cNvPr>
          <p:cNvSpPr/>
          <p:nvPr/>
        </p:nvSpPr>
        <p:spPr>
          <a:xfrm>
            <a:off x="4320201" y="2758943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C481FFB-07D8-6A88-7994-B497245736C0}"/>
              </a:ext>
            </a:extLst>
          </p:cNvPr>
          <p:cNvSpPr/>
          <p:nvPr/>
        </p:nvSpPr>
        <p:spPr>
          <a:xfrm>
            <a:off x="4320201" y="3844007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08DB1C-679A-4AB6-A96B-772FC09733C5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15</a:t>
            </a:r>
          </a:p>
        </p:txBody>
      </p:sp>
      <p:sp>
        <p:nvSpPr>
          <p:cNvPr id="37" name="Google Shape;3201;p57">
            <a:extLst>
              <a:ext uri="{FF2B5EF4-FFF2-40B4-BE49-F238E27FC236}">
                <a16:creationId xmlns:a16="http://schemas.microsoft.com/office/drawing/2014/main" id="{8C8C001D-E10A-4FED-A00B-37AA0600DDB3}"/>
              </a:ext>
            </a:extLst>
          </p:cNvPr>
          <p:cNvSpPr/>
          <p:nvPr/>
        </p:nvSpPr>
        <p:spPr>
          <a:xfrm>
            <a:off x="7109133" y="2523183"/>
            <a:ext cx="1284427" cy="763995"/>
          </a:xfrm>
          <a:prstGeom prst="flowChartConnector">
            <a:avLst/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Coded Message</a:t>
            </a:r>
            <a:endParaRPr dirty="0"/>
          </a:p>
        </p:txBody>
      </p:sp>
      <p:cxnSp>
        <p:nvCxnSpPr>
          <p:cNvPr id="38" name="Google Shape;3205;p57">
            <a:extLst>
              <a:ext uri="{FF2B5EF4-FFF2-40B4-BE49-F238E27FC236}">
                <a16:creationId xmlns:a16="http://schemas.microsoft.com/office/drawing/2014/main" id="{7118A7E5-C76C-4EC0-ACC5-6F4F2DCC66FF}"/>
              </a:ext>
            </a:extLst>
          </p:cNvPr>
          <p:cNvCxnSpPr>
            <a:cxnSpLocks/>
            <a:stCxn id="18" idx="6"/>
            <a:endCxn id="37" idx="2"/>
          </p:cNvCxnSpPr>
          <p:nvPr/>
        </p:nvCxnSpPr>
        <p:spPr>
          <a:xfrm flipV="1">
            <a:off x="6458284" y="2905181"/>
            <a:ext cx="650849" cy="3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3749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80DAD88C-2FAF-47D9-B622-E12FA60A3DBD}"/>
              </a:ext>
            </a:extLst>
          </p:cNvPr>
          <p:cNvSpPr/>
          <p:nvPr/>
        </p:nvSpPr>
        <p:spPr>
          <a:xfrm>
            <a:off x="6605535" y="2756312"/>
            <a:ext cx="356347" cy="319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ED377A9-BDC5-4773-8D1A-CDC51FA9A6D2}"/>
              </a:ext>
            </a:extLst>
          </p:cNvPr>
          <p:cNvCxnSpPr/>
          <p:nvPr/>
        </p:nvCxnSpPr>
        <p:spPr>
          <a:xfrm flipH="1" flipV="1">
            <a:off x="7062952" y="2055823"/>
            <a:ext cx="485578" cy="51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2ABBCAB-80FA-42C8-B549-F3CC69778022}"/>
              </a:ext>
            </a:extLst>
          </p:cNvPr>
          <p:cNvCxnSpPr>
            <a:stCxn id="37" idx="0"/>
          </p:cNvCxnSpPr>
          <p:nvPr/>
        </p:nvCxnSpPr>
        <p:spPr>
          <a:xfrm flipH="1" flipV="1">
            <a:off x="7751346" y="2055823"/>
            <a:ext cx="1" cy="467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57215D6-26D1-4DC7-9DD5-CDE544D60DE8}"/>
              </a:ext>
            </a:extLst>
          </p:cNvPr>
          <p:cNvCxnSpPr>
            <a:cxnSpLocks/>
          </p:cNvCxnSpPr>
          <p:nvPr/>
        </p:nvCxnSpPr>
        <p:spPr>
          <a:xfrm flipV="1">
            <a:off x="7968411" y="2055823"/>
            <a:ext cx="471330" cy="51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695441AC-8204-4753-8153-AB462D0A95DD}"/>
              </a:ext>
            </a:extLst>
          </p:cNvPr>
          <p:cNvSpPr txBox="1"/>
          <p:nvPr/>
        </p:nvSpPr>
        <p:spPr>
          <a:xfrm>
            <a:off x="6605535" y="1730947"/>
            <a:ext cx="7975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Volume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9EF71E2-AC18-4AA9-900F-192E23077DF4}"/>
              </a:ext>
            </a:extLst>
          </p:cNvPr>
          <p:cNvSpPr txBox="1"/>
          <p:nvPr/>
        </p:nvSpPr>
        <p:spPr>
          <a:xfrm>
            <a:off x="7337478" y="1730947"/>
            <a:ext cx="941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Channel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1B643A2-681E-41C1-B6E6-014904A70EA8}"/>
              </a:ext>
            </a:extLst>
          </p:cNvPr>
          <p:cNvSpPr txBox="1"/>
          <p:nvPr/>
        </p:nvSpPr>
        <p:spPr>
          <a:xfrm>
            <a:off x="8134039" y="1748046"/>
            <a:ext cx="7975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88896642"/>
      </p:ext>
    </p:extLst>
  </p:cSld>
  <p:clrMapOvr>
    <a:masterClrMapping/>
  </p:clrMapOvr>
  <p:transition spd="med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5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6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8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0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2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3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4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6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8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0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9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0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2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4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5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6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5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6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8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0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2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91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3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331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66" tmFilter="0, 0; 0.125,0.2665; 0.25,0.4; 0.375,0.465; 0.5,0.5;  0.625,0.535; 0.75,0.6; 0.875,0.7335; 1,1">
                                          <p:stCondLst>
                                            <p:cond delay="66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82" tmFilter="0, 0; 0.125,0.2665; 0.25,0.4; 0.375,0.465; 0.5,0.5;  0.625,0.535; 0.75,0.6; 0.875,0.7335; 1,1">
                                          <p:stCondLst>
                                            <p:cond delay="82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1" dur="14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2" dur="84" decel="50000">
                                          <p:stCondLst>
                                            <p:cond delay="33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14">
                                          <p:stCondLst>
                                            <p:cond delay="65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4" dur="84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6" dur="84" decel="50000">
                                          <p:stCondLst>
                                            <p:cond delay="8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7" dur="14">
                                          <p:stCondLst>
                                            <p:cond delay="90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8" dur="84" decel="50000">
                                          <p:stCondLst>
                                            <p:cond delay="91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91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7" dur="14">
                                          <p:stCondLst>
                                            <p:cond delay="32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8" dur="82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14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0" dur="82" decel="50000">
                                          <p:stCondLst>
                                            <p:cond delay="67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2" dur="82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3" dur="14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4" dur="82" decel="50000">
                                          <p:stCondLst>
                                            <p:cond delay="91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91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3" dur="14">
                                          <p:stCondLst>
                                            <p:cond delay="32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4" dur="82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5" dur="14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6" dur="82" decel="50000">
                                          <p:stCondLst>
                                            <p:cond delay="67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7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8" dur="82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9" dur="14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0" dur="82" decel="50000">
                                          <p:stCondLst>
                                            <p:cond delay="91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0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4" dur="91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9" dur="14">
                                          <p:stCondLst>
                                            <p:cond delay="32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0" dur="82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1" dur="14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2" dur="82" decel="50000">
                                          <p:stCondLst>
                                            <p:cond delay="67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3" dur="14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4" dur="82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5" dur="14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6" dur="82" decel="50000">
                                          <p:stCondLst>
                                            <p:cond delay="91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35" grpId="0" animBg="1"/>
      <p:bldP spid="2" grpId="0" animBg="1"/>
      <p:bldP spid="4" grpId="0" animBg="1"/>
      <p:bldP spid="6" grpId="0" animBg="1"/>
      <p:bldP spid="8" grpId="0" animBg="1"/>
      <p:bldP spid="9" grpId="0" animBg="1"/>
      <p:bldP spid="10" grpId="0" animBg="1"/>
      <p:bldP spid="37" grpId="0" animBg="1"/>
      <p:bldP spid="40" grpId="0" animBg="1"/>
      <p:bldP spid="51" grpId="0"/>
      <p:bldP spid="53" grpId="0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04772" y="23105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1939768" y="1645827"/>
            <a:ext cx="4221401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</a:rPr>
              <a:t>Test &amp; Result </a:t>
            </a:r>
          </a:p>
        </p:txBody>
      </p:sp>
      <p:sp>
        <p:nvSpPr>
          <p:cNvPr id="19" name="Google Shape;691;p32">
            <a:extLst>
              <a:ext uri="{FF2B5EF4-FFF2-40B4-BE49-F238E27FC236}">
                <a16:creationId xmlns:a16="http://schemas.microsoft.com/office/drawing/2014/main" id="{46307526-A062-1EA7-6267-066C824C2A3E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92;p32">
            <a:extLst>
              <a:ext uri="{FF2B5EF4-FFF2-40B4-BE49-F238E27FC236}">
                <a16:creationId xmlns:a16="http://schemas.microsoft.com/office/drawing/2014/main" id="{EF130966-4603-F61D-0F06-597091B39DFF}"/>
              </a:ext>
            </a:extLst>
          </p:cNvPr>
          <p:cNvSpPr/>
          <p:nvPr/>
        </p:nvSpPr>
        <p:spPr>
          <a:xfrm>
            <a:off x="1369950" y="3869000"/>
            <a:ext cx="5020056" cy="146304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693;p32">
            <a:extLst>
              <a:ext uri="{FF2B5EF4-FFF2-40B4-BE49-F238E27FC236}">
                <a16:creationId xmlns:a16="http://schemas.microsoft.com/office/drawing/2014/main" id="{D38310BB-2E42-A638-3D42-9328637930DE}"/>
              </a:ext>
            </a:extLst>
          </p:cNvPr>
          <p:cNvCxnSpPr>
            <a:cxnSpLocks/>
          </p:cNvCxnSpPr>
          <p:nvPr/>
        </p:nvCxnSpPr>
        <p:spPr>
          <a:xfrm>
            <a:off x="6390006" y="3484326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229014" y="1782439"/>
            <a:ext cx="1767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5</a:t>
            </a:r>
            <a:endParaRPr lang="en" dirty="0">
              <a:solidFill>
                <a:schemeClr val="tx1">
                  <a:lumMod val="50000"/>
                </a:schemeClr>
              </a:solidFill>
            </a:endParaRPr>
          </a:p>
        </p:txBody>
      </p:sp>
      <p:grpSp>
        <p:nvGrpSpPr>
          <p:cNvPr id="16" name="Google Shape;7371;p67">
            <a:extLst>
              <a:ext uri="{FF2B5EF4-FFF2-40B4-BE49-F238E27FC236}">
                <a16:creationId xmlns:a16="http://schemas.microsoft.com/office/drawing/2014/main" id="{2146C905-BB7B-461C-A1BB-15F9DA384E0C}"/>
              </a:ext>
            </a:extLst>
          </p:cNvPr>
          <p:cNvGrpSpPr/>
          <p:nvPr/>
        </p:nvGrpSpPr>
        <p:grpSpPr>
          <a:xfrm>
            <a:off x="6462095" y="1970918"/>
            <a:ext cx="1041349" cy="886146"/>
            <a:chOff x="-1182750" y="3962900"/>
            <a:chExt cx="294575" cy="291450"/>
          </a:xfrm>
          <a:solidFill>
            <a:schemeClr val="accent2"/>
          </a:solidFill>
        </p:grpSpPr>
        <p:sp>
          <p:nvSpPr>
            <p:cNvPr id="17" name="Google Shape;7372;p67">
              <a:extLst>
                <a:ext uri="{FF2B5EF4-FFF2-40B4-BE49-F238E27FC236}">
                  <a16:creationId xmlns:a16="http://schemas.microsoft.com/office/drawing/2014/main" id="{D6367F01-2C7E-49E5-A91C-4B15F40247B8}"/>
                </a:ext>
              </a:extLst>
            </p:cNvPr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373;p67">
              <a:extLst>
                <a:ext uri="{FF2B5EF4-FFF2-40B4-BE49-F238E27FC236}">
                  <a16:creationId xmlns:a16="http://schemas.microsoft.com/office/drawing/2014/main" id="{BEEA921A-AEC6-4660-82CB-97736773F114}"/>
                </a:ext>
              </a:extLst>
            </p:cNvPr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374;p67">
              <a:extLst>
                <a:ext uri="{FF2B5EF4-FFF2-40B4-BE49-F238E27FC236}">
                  <a16:creationId xmlns:a16="http://schemas.microsoft.com/office/drawing/2014/main" id="{4517EDE5-7572-424C-853F-FDF4BC2B5E2D}"/>
                </a:ext>
              </a:extLst>
            </p:cNvPr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375;p67">
              <a:extLst>
                <a:ext uri="{FF2B5EF4-FFF2-40B4-BE49-F238E27FC236}">
                  <a16:creationId xmlns:a16="http://schemas.microsoft.com/office/drawing/2014/main" id="{A633FF1D-6512-4A50-8B75-AB1CB7DD3E9B}"/>
                </a:ext>
              </a:extLst>
            </p:cNvPr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376;p67">
              <a:extLst>
                <a:ext uri="{FF2B5EF4-FFF2-40B4-BE49-F238E27FC236}">
                  <a16:creationId xmlns:a16="http://schemas.microsoft.com/office/drawing/2014/main" id="{93F2DEF5-9686-4F01-A180-CAB4130681B2}"/>
                </a:ext>
              </a:extLst>
            </p:cNvPr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77;p67">
              <a:extLst>
                <a:ext uri="{FF2B5EF4-FFF2-40B4-BE49-F238E27FC236}">
                  <a16:creationId xmlns:a16="http://schemas.microsoft.com/office/drawing/2014/main" id="{B311528E-20A0-4198-95A4-74DD3AE9BE40}"/>
                </a:ext>
              </a:extLst>
            </p:cNvPr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378;p67">
              <a:extLst>
                <a:ext uri="{FF2B5EF4-FFF2-40B4-BE49-F238E27FC236}">
                  <a16:creationId xmlns:a16="http://schemas.microsoft.com/office/drawing/2014/main" id="{7FADAEC2-A656-4C8A-9D2D-196CEF6D03FB}"/>
                </a:ext>
              </a:extLst>
            </p:cNvPr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B5CE852-DCAA-4DBE-B852-7BC0B0202177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42132533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918128" y="158638"/>
            <a:ext cx="66949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Experiment Results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05</a:t>
            </a:r>
          </a:p>
        </p:txBody>
      </p:sp>
      <p:grpSp>
        <p:nvGrpSpPr>
          <p:cNvPr id="21" name="Google Shape;7371;p67">
            <a:extLst>
              <a:ext uri="{FF2B5EF4-FFF2-40B4-BE49-F238E27FC236}">
                <a16:creationId xmlns:a16="http://schemas.microsoft.com/office/drawing/2014/main" id="{F083D39D-A396-4539-81FE-BB443ADA73F4}"/>
              </a:ext>
            </a:extLst>
          </p:cNvPr>
          <p:cNvGrpSpPr/>
          <p:nvPr/>
        </p:nvGrpSpPr>
        <p:grpSpPr>
          <a:xfrm>
            <a:off x="198014" y="212997"/>
            <a:ext cx="720114" cy="644708"/>
            <a:chOff x="-1182750" y="3962900"/>
            <a:chExt cx="294575" cy="291450"/>
          </a:xfrm>
          <a:solidFill>
            <a:schemeClr val="accent2"/>
          </a:solidFill>
        </p:grpSpPr>
        <p:sp>
          <p:nvSpPr>
            <p:cNvPr id="23" name="Google Shape;7372;p67">
              <a:extLst>
                <a:ext uri="{FF2B5EF4-FFF2-40B4-BE49-F238E27FC236}">
                  <a16:creationId xmlns:a16="http://schemas.microsoft.com/office/drawing/2014/main" id="{3AB930CE-29DF-45D4-B46C-7BDD3CD43E1D}"/>
                </a:ext>
              </a:extLst>
            </p:cNvPr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373;p67">
              <a:extLst>
                <a:ext uri="{FF2B5EF4-FFF2-40B4-BE49-F238E27FC236}">
                  <a16:creationId xmlns:a16="http://schemas.microsoft.com/office/drawing/2014/main" id="{206651DF-0497-4473-961E-D5E94377AD8F}"/>
                </a:ext>
              </a:extLst>
            </p:cNvPr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74;p67">
              <a:extLst>
                <a:ext uri="{FF2B5EF4-FFF2-40B4-BE49-F238E27FC236}">
                  <a16:creationId xmlns:a16="http://schemas.microsoft.com/office/drawing/2014/main" id="{6F14E11A-9ACB-49C7-9AD1-B966E11D100F}"/>
                </a:ext>
              </a:extLst>
            </p:cNvPr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75;p67">
              <a:extLst>
                <a:ext uri="{FF2B5EF4-FFF2-40B4-BE49-F238E27FC236}">
                  <a16:creationId xmlns:a16="http://schemas.microsoft.com/office/drawing/2014/main" id="{64241668-1442-414C-BCF2-2D96D2E77F20}"/>
                </a:ext>
              </a:extLst>
            </p:cNvPr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376;p67">
              <a:extLst>
                <a:ext uri="{FF2B5EF4-FFF2-40B4-BE49-F238E27FC236}">
                  <a16:creationId xmlns:a16="http://schemas.microsoft.com/office/drawing/2014/main" id="{8DAABF53-DA5A-43FB-B0D2-AB062D08BE4B}"/>
                </a:ext>
              </a:extLst>
            </p:cNvPr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377;p67">
              <a:extLst>
                <a:ext uri="{FF2B5EF4-FFF2-40B4-BE49-F238E27FC236}">
                  <a16:creationId xmlns:a16="http://schemas.microsoft.com/office/drawing/2014/main" id="{E9FE20C3-4C12-4A9F-AE5F-CE6163B75D3D}"/>
                </a:ext>
              </a:extLst>
            </p:cNvPr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78;p67">
              <a:extLst>
                <a:ext uri="{FF2B5EF4-FFF2-40B4-BE49-F238E27FC236}">
                  <a16:creationId xmlns:a16="http://schemas.microsoft.com/office/drawing/2014/main" id="{276F8A71-8A64-4A24-8BA1-186904AE7C0D}"/>
                </a:ext>
              </a:extLst>
            </p:cNvPr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C8C584C-C18D-4954-A65B-7F6A4B7C06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7922300"/>
              </p:ext>
            </p:extLst>
          </p:nvPr>
        </p:nvGraphicFramePr>
        <p:xfrm>
          <a:off x="1391569" y="877668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0" name="Rectangle 29">
            <a:extLst>
              <a:ext uri="{FF2B5EF4-FFF2-40B4-BE49-F238E27FC236}">
                <a16:creationId xmlns:a16="http://schemas.microsoft.com/office/drawing/2014/main" id="{C048FDE1-20A1-40DA-A4A2-1ABD70794426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102724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Graphic spid="6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918128" y="158638"/>
            <a:ext cx="66949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Experiment Results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05</a:t>
            </a:r>
          </a:p>
        </p:txBody>
      </p:sp>
      <p:grpSp>
        <p:nvGrpSpPr>
          <p:cNvPr id="21" name="Google Shape;7371;p67">
            <a:extLst>
              <a:ext uri="{FF2B5EF4-FFF2-40B4-BE49-F238E27FC236}">
                <a16:creationId xmlns:a16="http://schemas.microsoft.com/office/drawing/2014/main" id="{F083D39D-A396-4539-81FE-BB443ADA73F4}"/>
              </a:ext>
            </a:extLst>
          </p:cNvPr>
          <p:cNvGrpSpPr/>
          <p:nvPr/>
        </p:nvGrpSpPr>
        <p:grpSpPr>
          <a:xfrm>
            <a:off x="198014" y="212997"/>
            <a:ext cx="720114" cy="644708"/>
            <a:chOff x="-1182750" y="3962900"/>
            <a:chExt cx="294575" cy="291450"/>
          </a:xfrm>
          <a:solidFill>
            <a:schemeClr val="accent2"/>
          </a:solidFill>
        </p:grpSpPr>
        <p:sp>
          <p:nvSpPr>
            <p:cNvPr id="23" name="Google Shape;7372;p67">
              <a:extLst>
                <a:ext uri="{FF2B5EF4-FFF2-40B4-BE49-F238E27FC236}">
                  <a16:creationId xmlns:a16="http://schemas.microsoft.com/office/drawing/2014/main" id="{3AB930CE-29DF-45D4-B46C-7BDD3CD43E1D}"/>
                </a:ext>
              </a:extLst>
            </p:cNvPr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373;p67">
              <a:extLst>
                <a:ext uri="{FF2B5EF4-FFF2-40B4-BE49-F238E27FC236}">
                  <a16:creationId xmlns:a16="http://schemas.microsoft.com/office/drawing/2014/main" id="{206651DF-0497-4473-961E-D5E94377AD8F}"/>
                </a:ext>
              </a:extLst>
            </p:cNvPr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74;p67">
              <a:extLst>
                <a:ext uri="{FF2B5EF4-FFF2-40B4-BE49-F238E27FC236}">
                  <a16:creationId xmlns:a16="http://schemas.microsoft.com/office/drawing/2014/main" id="{6F14E11A-9ACB-49C7-9AD1-B966E11D100F}"/>
                </a:ext>
              </a:extLst>
            </p:cNvPr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75;p67">
              <a:extLst>
                <a:ext uri="{FF2B5EF4-FFF2-40B4-BE49-F238E27FC236}">
                  <a16:creationId xmlns:a16="http://schemas.microsoft.com/office/drawing/2014/main" id="{64241668-1442-414C-BCF2-2D96D2E77F20}"/>
                </a:ext>
              </a:extLst>
            </p:cNvPr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376;p67">
              <a:extLst>
                <a:ext uri="{FF2B5EF4-FFF2-40B4-BE49-F238E27FC236}">
                  <a16:creationId xmlns:a16="http://schemas.microsoft.com/office/drawing/2014/main" id="{8DAABF53-DA5A-43FB-B0D2-AB062D08BE4B}"/>
                </a:ext>
              </a:extLst>
            </p:cNvPr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377;p67">
              <a:extLst>
                <a:ext uri="{FF2B5EF4-FFF2-40B4-BE49-F238E27FC236}">
                  <a16:creationId xmlns:a16="http://schemas.microsoft.com/office/drawing/2014/main" id="{E9FE20C3-4C12-4A9F-AE5F-CE6163B75D3D}"/>
                </a:ext>
              </a:extLst>
            </p:cNvPr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78;p67">
              <a:extLst>
                <a:ext uri="{FF2B5EF4-FFF2-40B4-BE49-F238E27FC236}">
                  <a16:creationId xmlns:a16="http://schemas.microsoft.com/office/drawing/2014/main" id="{276F8A71-8A64-4A24-8BA1-186904AE7C0D}"/>
                </a:ext>
              </a:extLst>
            </p:cNvPr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C8C584C-C18D-4954-A65B-7F6A4B7C06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433300"/>
              </p:ext>
            </p:extLst>
          </p:nvPr>
        </p:nvGraphicFramePr>
        <p:xfrm>
          <a:off x="1391569" y="877668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51521A1D-1ABB-4E79-A95F-23A4789CF51E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37615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Graphic spid="6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23560" y="108050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1979334" y="1969919"/>
            <a:ext cx="3761043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</a:rPr>
              <a:t>Conclusion &amp;  future work</a:t>
            </a:r>
          </a:p>
        </p:txBody>
      </p:sp>
      <p:sp>
        <p:nvSpPr>
          <p:cNvPr id="19" name="Google Shape;691;p32">
            <a:extLst>
              <a:ext uri="{FF2B5EF4-FFF2-40B4-BE49-F238E27FC236}">
                <a16:creationId xmlns:a16="http://schemas.microsoft.com/office/drawing/2014/main" id="{46307526-A062-1EA7-6267-066C824C2A3E}"/>
              </a:ext>
            </a:extLst>
          </p:cNvPr>
          <p:cNvSpPr/>
          <p:nvPr/>
        </p:nvSpPr>
        <p:spPr>
          <a:xfrm>
            <a:off x="1370476" y="3869000"/>
            <a:ext cx="6279992" cy="146304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92;p32">
            <a:extLst>
              <a:ext uri="{FF2B5EF4-FFF2-40B4-BE49-F238E27FC236}">
                <a16:creationId xmlns:a16="http://schemas.microsoft.com/office/drawing/2014/main" id="{EF130966-4603-F61D-0F06-597091B39DFF}"/>
              </a:ext>
            </a:extLst>
          </p:cNvPr>
          <p:cNvSpPr/>
          <p:nvPr/>
        </p:nvSpPr>
        <p:spPr>
          <a:xfrm>
            <a:off x="1369950" y="3869000"/>
            <a:ext cx="6172200" cy="146304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693;p32">
            <a:extLst>
              <a:ext uri="{FF2B5EF4-FFF2-40B4-BE49-F238E27FC236}">
                <a16:creationId xmlns:a16="http://schemas.microsoft.com/office/drawing/2014/main" id="{D38310BB-2E42-A638-3D42-9328637930DE}"/>
              </a:ext>
            </a:extLst>
          </p:cNvPr>
          <p:cNvCxnSpPr>
            <a:cxnSpLocks/>
          </p:cNvCxnSpPr>
          <p:nvPr/>
        </p:nvCxnSpPr>
        <p:spPr>
          <a:xfrm>
            <a:off x="7555703" y="3424622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229014" y="1782439"/>
            <a:ext cx="1767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6</a:t>
            </a:r>
            <a:endParaRPr lang="en" dirty="0">
              <a:solidFill>
                <a:schemeClr val="tx1">
                  <a:lumMod val="50000"/>
                </a:schemeClr>
              </a:solidFill>
            </a:endParaRPr>
          </a:p>
        </p:txBody>
      </p:sp>
      <p:grpSp>
        <p:nvGrpSpPr>
          <p:cNvPr id="16" name="Google Shape;6808;p65">
            <a:extLst>
              <a:ext uri="{FF2B5EF4-FFF2-40B4-BE49-F238E27FC236}">
                <a16:creationId xmlns:a16="http://schemas.microsoft.com/office/drawing/2014/main" id="{87200FCC-A956-497B-BE98-F549D0D87D90}"/>
              </a:ext>
            </a:extLst>
          </p:cNvPr>
          <p:cNvGrpSpPr/>
          <p:nvPr/>
        </p:nvGrpSpPr>
        <p:grpSpPr>
          <a:xfrm>
            <a:off x="6743038" y="2049517"/>
            <a:ext cx="907429" cy="894777"/>
            <a:chOff x="-9523700" y="3614000"/>
            <a:chExt cx="353675" cy="353675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17" name="Google Shape;6809;p65">
              <a:extLst>
                <a:ext uri="{FF2B5EF4-FFF2-40B4-BE49-F238E27FC236}">
                  <a16:creationId xmlns:a16="http://schemas.microsoft.com/office/drawing/2014/main" id="{89A5C150-902E-4D9E-95D7-DE2DCEBC96AF}"/>
                </a:ext>
              </a:extLst>
            </p:cNvPr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810;p65">
              <a:extLst>
                <a:ext uri="{FF2B5EF4-FFF2-40B4-BE49-F238E27FC236}">
                  <a16:creationId xmlns:a16="http://schemas.microsoft.com/office/drawing/2014/main" id="{116D80C1-E486-47CD-8DE4-91B30CBBAED1}"/>
                </a:ext>
              </a:extLst>
            </p:cNvPr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811;p65">
              <a:extLst>
                <a:ext uri="{FF2B5EF4-FFF2-40B4-BE49-F238E27FC236}">
                  <a16:creationId xmlns:a16="http://schemas.microsoft.com/office/drawing/2014/main" id="{1442084C-919B-47FA-92C7-953DCD792501}"/>
                </a:ext>
              </a:extLst>
            </p:cNvPr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812;p65">
              <a:extLst>
                <a:ext uri="{FF2B5EF4-FFF2-40B4-BE49-F238E27FC236}">
                  <a16:creationId xmlns:a16="http://schemas.microsoft.com/office/drawing/2014/main" id="{326207AA-8325-432E-BA8F-81CC87FE255E}"/>
                </a:ext>
              </a:extLst>
            </p:cNvPr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813;p65">
              <a:extLst>
                <a:ext uri="{FF2B5EF4-FFF2-40B4-BE49-F238E27FC236}">
                  <a16:creationId xmlns:a16="http://schemas.microsoft.com/office/drawing/2014/main" id="{BCD0846D-BE6C-4420-9E00-98243E184318}"/>
                </a:ext>
              </a:extLst>
            </p:cNvPr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814;p65">
              <a:extLst>
                <a:ext uri="{FF2B5EF4-FFF2-40B4-BE49-F238E27FC236}">
                  <a16:creationId xmlns:a16="http://schemas.microsoft.com/office/drawing/2014/main" id="{6BDB0591-D145-4A09-B883-9FD2D4040E2E}"/>
                </a:ext>
              </a:extLst>
            </p:cNvPr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815;p65">
              <a:extLst>
                <a:ext uri="{FF2B5EF4-FFF2-40B4-BE49-F238E27FC236}">
                  <a16:creationId xmlns:a16="http://schemas.microsoft.com/office/drawing/2014/main" id="{5E464695-56E7-4564-ACA9-F394AF3D7BE0}"/>
                </a:ext>
              </a:extLst>
            </p:cNvPr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816;p65">
              <a:extLst>
                <a:ext uri="{FF2B5EF4-FFF2-40B4-BE49-F238E27FC236}">
                  <a16:creationId xmlns:a16="http://schemas.microsoft.com/office/drawing/2014/main" id="{2F3E01EF-9F30-4C7E-8C75-4FBBA2004891}"/>
                </a:ext>
              </a:extLst>
            </p:cNvPr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817;p65">
              <a:extLst>
                <a:ext uri="{FF2B5EF4-FFF2-40B4-BE49-F238E27FC236}">
                  <a16:creationId xmlns:a16="http://schemas.microsoft.com/office/drawing/2014/main" id="{B677675A-6BC4-4778-BC24-75042BA4E5E8}"/>
                </a:ext>
              </a:extLst>
            </p:cNvPr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FF85A2DC-F0DC-458C-9D21-8BD118E4D127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29377461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918128" y="158638"/>
            <a:ext cx="66949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Conclusion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06</a:t>
            </a:r>
          </a:p>
        </p:txBody>
      </p:sp>
      <p:grpSp>
        <p:nvGrpSpPr>
          <p:cNvPr id="19" name="Google Shape;6808;p65">
            <a:extLst>
              <a:ext uri="{FF2B5EF4-FFF2-40B4-BE49-F238E27FC236}">
                <a16:creationId xmlns:a16="http://schemas.microsoft.com/office/drawing/2014/main" id="{2E691A9D-0736-4DB9-9092-8307FDF12F56}"/>
              </a:ext>
            </a:extLst>
          </p:cNvPr>
          <p:cNvGrpSpPr/>
          <p:nvPr/>
        </p:nvGrpSpPr>
        <p:grpSpPr>
          <a:xfrm>
            <a:off x="240529" y="194381"/>
            <a:ext cx="677599" cy="682973"/>
            <a:chOff x="-9523700" y="3614000"/>
            <a:chExt cx="353675" cy="353675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30" name="Google Shape;6809;p65">
              <a:extLst>
                <a:ext uri="{FF2B5EF4-FFF2-40B4-BE49-F238E27FC236}">
                  <a16:creationId xmlns:a16="http://schemas.microsoft.com/office/drawing/2014/main" id="{91B1C685-1290-4D14-A450-E64AD9FC6457}"/>
                </a:ext>
              </a:extLst>
            </p:cNvPr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810;p65">
              <a:extLst>
                <a:ext uri="{FF2B5EF4-FFF2-40B4-BE49-F238E27FC236}">
                  <a16:creationId xmlns:a16="http://schemas.microsoft.com/office/drawing/2014/main" id="{5E1B1E3F-7149-4090-9EAF-4F0885950A16}"/>
                </a:ext>
              </a:extLst>
            </p:cNvPr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811;p65">
              <a:extLst>
                <a:ext uri="{FF2B5EF4-FFF2-40B4-BE49-F238E27FC236}">
                  <a16:creationId xmlns:a16="http://schemas.microsoft.com/office/drawing/2014/main" id="{BF3F5E93-21F9-4A03-9A39-530083A1A8B0}"/>
                </a:ext>
              </a:extLst>
            </p:cNvPr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812;p65">
              <a:extLst>
                <a:ext uri="{FF2B5EF4-FFF2-40B4-BE49-F238E27FC236}">
                  <a16:creationId xmlns:a16="http://schemas.microsoft.com/office/drawing/2014/main" id="{E076E39D-8A7A-40C6-AD1E-75B4FFF11377}"/>
                </a:ext>
              </a:extLst>
            </p:cNvPr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813;p65">
              <a:extLst>
                <a:ext uri="{FF2B5EF4-FFF2-40B4-BE49-F238E27FC236}">
                  <a16:creationId xmlns:a16="http://schemas.microsoft.com/office/drawing/2014/main" id="{B3FF28E9-ED4B-445A-A21E-57E1E14A447B}"/>
                </a:ext>
              </a:extLst>
            </p:cNvPr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814;p65">
              <a:extLst>
                <a:ext uri="{FF2B5EF4-FFF2-40B4-BE49-F238E27FC236}">
                  <a16:creationId xmlns:a16="http://schemas.microsoft.com/office/drawing/2014/main" id="{E54DC3CD-397B-4F76-9267-709E2B9246F8}"/>
                </a:ext>
              </a:extLst>
            </p:cNvPr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815;p65">
              <a:extLst>
                <a:ext uri="{FF2B5EF4-FFF2-40B4-BE49-F238E27FC236}">
                  <a16:creationId xmlns:a16="http://schemas.microsoft.com/office/drawing/2014/main" id="{94737D22-73AC-488A-A78D-8D4B93FB3F2A}"/>
                </a:ext>
              </a:extLst>
            </p:cNvPr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816;p65">
              <a:extLst>
                <a:ext uri="{FF2B5EF4-FFF2-40B4-BE49-F238E27FC236}">
                  <a16:creationId xmlns:a16="http://schemas.microsoft.com/office/drawing/2014/main" id="{1E0F69AD-645B-4ED0-B571-4DA56C936388}"/>
                </a:ext>
              </a:extLst>
            </p:cNvPr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817;p65">
              <a:extLst>
                <a:ext uri="{FF2B5EF4-FFF2-40B4-BE49-F238E27FC236}">
                  <a16:creationId xmlns:a16="http://schemas.microsoft.com/office/drawing/2014/main" id="{6F7AE1A9-137B-4F38-8DB7-198C1A1272B3}"/>
                </a:ext>
              </a:extLst>
            </p:cNvPr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437;p50">
            <a:extLst>
              <a:ext uri="{FF2B5EF4-FFF2-40B4-BE49-F238E27FC236}">
                <a16:creationId xmlns:a16="http://schemas.microsoft.com/office/drawing/2014/main" id="{0980429E-3A94-4FC7-866E-1E3518328F93}"/>
              </a:ext>
            </a:extLst>
          </p:cNvPr>
          <p:cNvSpPr txBox="1">
            <a:spLocks/>
          </p:cNvSpPr>
          <p:nvPr/>
        </p:nvSpPr>
        <p:spPr>
          <a:xfrm>
            <a:off x="557464" y="1781122"/>
            <a:ext cx="7196991" cy="1762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The Wavelet is the best method</a:t>
            </a:r>
          </a:p>
        </p:txBody>
      </p:sp>
      <p:sp>
        <p:nvSpPr>
          <p:cNvPr id="40" name="Google Shape;437;p50">
            <a:extLst>
              <a:ext uri="{FF2B5EF4-FFF2-40B4-BE49-F238E27FC236}">
                <a16:creationId xmlns:a16="http://schemas.microsoft.com/office/drawing/2014/main" id="{377171BB-2FA7-4510-97DC-F2CD5532B36A}"/>
              </a:ext>
            </a:extLst>
          </p:cNvPr>
          <p:cNvSpPr txBox="1">
            <a:spLocks/>
          </p:cNvSpPr>
          <p:nvPr/>
        </p:nvSpPr>
        <p:spPr>
          <a:xfrm>
            <a:off x="537826" y="2579928"/>
            <a:ext cx="7196991" cy="738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No difference between FIR and IIR </a:t>
            </a:r>
          </a:p>
        </p:txBody>
      </p:sp>
      <p:sp>
        <p:nvSpPr>
          <p:cNvPr id="41" name="Google Shape;437;p50">
            <a:extLst>
              <a:ext uri="{FF2B5EF4-FFF2-40B4-BE49-F238E27FC236}">
                <a16:creationId xmlns:a16="http://schemas.microsoft.com/office/drawing/2014/main" id="{CAB718DB-8EC1-4427-8A7E-6F9868114D37}"/>
              </a:ext>
            </a:extLst>
          </p:cNvPr>
          <p:cNvSpPr txBox="1">
            <a:spLocks/>
          </p:cNvSpPr>
          <p:nvPr/>
        </p:nvSpPr>
        <p:spPr>
          <a:xfrm>
            <a:off x="557463" y="3495988"/>
            <a:ext cx="7196991" cy="738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Highest performance is achieved at normal frequency (40-60) kHz.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C777F2-F159-46BD-99FE-419DC709130D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507470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39" grpId="0"/>
      <p:bldP spid="40" grpId="0"/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>
            <a:spLocks noGrp="1"/>
          </p:cNvSpPr>
          <p:nvPr>
            <p:ph type="title"/>
          </p:nvPr>
        </p:nvSpPr>
        <p:spPr>
          <a:xfrm>
            <a:off x="602974" y="443501"/>
            <a:ext cx="75294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>
                    <a:lumMod val="50000"/>
                  </a:schemeClr>
                </a:solidFill>
              </a:rPr>
              <a:t>Table of contents</a:t>
            </a:r>
            <a:endParaRPr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60" name="Google Shape;160;p31"/>
          <p:cNvSpPr txBox="1">
            <a:spLocks noGrp="1"/>
          </p:cNvSpPr>
          <p:nvPr>
            <p:ph type="title" idx="2"/>
          </p:nvPr>
        </p:nvSpPr>
        <p:spPr>
          <a:xfrm>
            <a:off x="1394075" y="1401563"/>
            <a:ext cx="9573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01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2" name="Google Shape;162;p31"/>
          <p:cNvSpPr txBox="1">
            <a:spLocks noGrp="1"/>
          </p:cNvSpPr>
          <p:nvPr>
            <p:ph type="title" idx="4"/>
          </p:nvPr>
        </p:nvSpPr>
        <p:spPr>
          <a:xfrm>
            <a:off x="4092000" y="1401571"/>
            <a:ext cx="9600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02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3" name="Google Shape;163;p31"/>
          <p:cNvSpPr txBox="1">
            <a:spLocks noGrp="1"/>
          </p:cNvSpPr>
          <p:nvPr>
            <p:ph type="title" idx="5"/>
          </p:nvPr>
        </p:nvSpPr>
        <p:spPr>
          <a:xfrm>
            <a:off x="1391375" y="2957805"/>
            <a:ext cx="9600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0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4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4" name="Google Shape;164;p31"/>
          <p:cNvSpPr txBox="1">
            <a:spLocks noGrp="1"/>
          </p:cNvSpPr>
          <p:nvPr>
            <p:ph type="title" idx="6"/>
          </p:nvPr>
        </p:nvSpPr>
        <p:spPr>
          <a:xfrm>
            <a:off x="6791275" y="1401571"/>
            <a:ext cx="9600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1">
                    <a:lumMod val="65000"/>
                  </a:schemeClr>
                </a:solidFill>
              </a:rPr>
              <a:t>03</a:t>
            </a:r>
            <a:endParaRPr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5" name="Google Shape;165;p31"/>
          <p:cNvSpPr txBox="1">
            <a:spLocks noGrp="1"/>
          </p:cNvSpPr>
          <p:nvPr>
            <p:ph type="title" idx="7"/>
          </p:nvPr>
        </p:nvSpPr>
        <p:spPr>
          <a:xfrm>
            <a:off x="4090650" y="2957805"/>
            <a:ext cx="9600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05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6" name="Google Shape;166;p31"/>
          <p:cNvSpPr txBox="1">
            <a:spLocks noGrp="1"/>
          </p:cNvSpPr>
          <p:nvPr>
            <p:ph type="subTitle" idx="1"/>
          </p:nvPr>
        </p:nvSpPr>
        <p:spPr>
          <a:xfrm>
            <a:off x="719975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Introduction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7" name="Google Shape;167;p31"/>
          <p:cNvSpPr txBox="1">
            <a:spLocks noGrp="1"/>
          </p:cNvSpPr>
          <p:nvPr>
            <p:ph type="subTitle" idx="8"/>
          </p:nvPr>
        </p:nvSpPr>
        <p:spPr>
          <a:xfrm>
            <a:off x="3419250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Problem Definition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68" name="Google Shape;168;p31"/>
          <p:cNvSpPr txBox="1">
            <a:spLocks noGrp="1"/>
          </p:cNvSpPr>
          <p:nvPr>
            <p:ph type="subTitle" idx="9"/>
          </p:nvPr>
        </p:nvSpPr>
        <p:spPr>
          <a:xfrm>
            <a:off x="6118525" y="1971863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Methodology</a:t>
            </a:r>
          </a:p>
          <a:p>
            <a:pPr marL="0" lvl="0" indent="0"/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 </a:t>
            </a:r>
            <a:endParaRPr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70" name="Google Shape;170;p31"/>
          <p:cNvSpPr txBox="1">
            <a:spLocks noGrp="1"/>
          </p:cNvSpPr>
          <p:nvPr>
            <p:ph type="subTitle" idx="14"/>
          </p:nvPr>
        </p:nvSpPr>
        <p:spPr>
          <a:xfrm>
            <a:off x="602974" y="3528114"/>
            <a:ext cx="2419801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Implementation</a:t>
            </a:r>
          </a:p>
        </p:txBody>
      </p:sp>
      <p:sp>
        <p:nvSpPr>
          <p:cNvPr id="171" name="Google Shape;171;p31"/>
          <p:cNvSpPr txBox="1">
            <a:spLocks noGrp="1"/>
          </p:cNvSpPr>
          <p:nvPr>
            <p:ph type="subTitle" idx="15"/>
          </p:nvPr>
        </p:nvSpPr>
        <p:spPr>
          <a:xfrm>
            <a:off x="3417900" y="3528114"/>
            <a:ext cx="2305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Test &amp; Result </a:t>
            </a:r>
          </a:p>
        </p:txBody>
      </p:sp>
      <p:grpSp>
        <p:nvGrpSpPr>
          <p:cNvPr id="2" name="Google Shape;7244;p67">
            <a:extLst>
              <a:ext uri="{FF2B5EF4-FFF2-40B4-BE49-F238E27FC236}">
                <a16:creationId xmlns:a16="http://schemas.microsoft.com/office/drawing/2014/main" id="{2E9DBDB5-24C9-6F6E-0043-1E9FD76EAA59}"/>
              </a:ext>
            </a:extLst>
          </p:cNvPr>
          <p:cNvGrpSpPr/>
          <p:nvPr/>
        </p:nvGrpSpPr>
        <p:grpSpPr>
          <a:xfrm>
            <a:off x="1516819" y="502637"/>
            <a:ext cx="594810" cy="532479"/>
            <a:chOff x="-6690625" y="3631325"/>
            <a:chExt cx="307225" cy="292225"/>
          </a:xfrm>
          <a:solidFill>
            <a:schemeClr val="tx1"/>
          </a:solidFill>
        </p:grpSpPr>
        <p:sp>
          <p:nvSpPr>
            <p:cNvPr id="3" name="Google Shape;7245;p67">
              <a:extLst>
                <a:ext uri="{FF2B5EF4-FFF2-40B4-BE49-F238E27FC236}">
                  <a16:creationId xmlns:a16="http://schemas.microsoft.com/office/drawing/2014/main" id="{08747559-532F-2627-47D5-23D759E5100C}"/>
                </a:ext>
              </a:extLst>
            </p:cNvPr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5"/>
                </a:solidFill>
              </a:endParaRPr>
            </a:p>
          </p:txBody>
        </p:sp>
        <p:sp>
          <p:nvSpPr>
            <p:cNvPr id="4" name="Google Shape;7246;p67">
              <a:extLst>
                <a:ext uri="{FF2B5EF4-FFF2-40B4-BE49-F238E27FC236}">
                  <a16:creationId xmlns:a16="http://schemas.microsoft.com/office/drawing/2014/main" id="{1D0B6097-674D-BB33-498D-49D71F44C673}"/>
                </a:ext>
              </a:extLst>
            </p:cNvPr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5" name="Google Shape;7247;p67">
              <a:extLst>
                <a:ext uri="{FF2B5EF4-FFF2-40B4-BE49-F238E27FC236}">
                  <a16:creationId xmlns:a16="http://schemas.microsoft.com/office/drawing/2014/main" id="{0FC84EC8-9B68-6E3D-7AED-1F110D7DF0C8}"/>
                </a:ext>
              </a:extLst>
            </p:cNvPr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6" name="Google Shape;7248;p67">
              <a:extLst>
                <a:ext uri="{FF2B5EF4-FFF2-40B4-BE49-F238E27FC236}">
                  <a16:creationId xmlns:a16="http://schemas.microsoft.com/office/drawing/2014/main" id="{BA590753-429F-E886-EE29-826C8D892868}"/>
                </a:ext>
              </a:extLst>
            </p:cNvPr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7" name="Google Shape;7249;p67">
              <a:extLst>
                <a:ext uri="{FF2B5EF4-FFF2-40B4-BE49-F238E27FC236}">
                  <a16:creationId xmlns:a16="http://schemas.microsoft.com/office/drawing/2014/main" id="{4E9F90A8-9D11-5E2C-F18C-48614C71C3B6}"/>
                </a:ext>
              </a:extLst>
            </p:cNvPr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AC1C0ED-C493-4A5B-83C7-8589E9302EDC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2</a:t>
            </a:r>
          </a:p>
        </p:txBody>
      </p:sp>
      <p:sp>
        <p:nvSpPr>
          <p:cNvPr id="21" name="Google Shape;165;p31">
            <a:extLst>
              <a:ext uri="{FF2B5EF4-FFF2-40B4-BE49-F238E27FC236}">
                <a16:creationId xmlns:a16="http://schemas.microsoft.com/office/drawing/2014/main" id="{33D11157-3E8D-4214-9014-11CB8DE40DDB}"/>
              </a:ext>
            </a:extLst>
          </p:cNvPr>
          <p:cNvSpPr txBox="1">
            <a:spLocks/>
          </p:cNvSpPr>
          <p:nvPr/>
        </p:nvSpPr>
        <p:spPr>
          <a:xfrm>
            <a:off x="6791275" y="2911179"/>
            <a:ext cx="960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65000"/>
                  </a:schemeClr>
                </a:solidFill>
              </a:rPr>
              <a:t>06</a:t>
            </a:r>
          </a:p>
        </p:txBody>
      </p:sp>
      <p:sp>
        <p:nvSpPr>
          <p:cNvPr id="22" name="Google Shape;171;p31">
            <a:extLst>
              <a:ext uri="{FF2B5EF4-FFF2-40B4-BE49-F238E27FC236}">
                <a16:creationId xmlns:a16="http://schemas.microsoft.com/office/drawing/2014/main" id="{7EC1F10C-936C-4B04-A2D8-D2372C1350EA}"/>
              </a:ext>
            </a:extLst>
          </p:cNvPr>
          <p:cNvSpPr txBox="1">
            <a:spLocks/>
          </p:cNvSpPr>
          <p:nvPr/>
        </p:nvSpPr>
        <p:spPr>
          <a:xfrm>
            <a:off x="6118525" y="3481488"/>
            <a:ext cx="2305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18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pPr marL="0" indent="0"/>
            <a:r>
              <a:rPr lang="en-US">
                <a:solidFill>
                  <a:schemeClr val="tx1">
                    <a:lumMod val="65000"/>
                  </a:schemeClr>
                </a:solidFill>
              </a:rPr>
              <a:t>Conclusion &amp;  future work</a:t>
            </a:r>
            <a:endParaRPr lang="en-US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75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/>
      <p:bldP spid="160" grpId="0"/>
      <p:bldP spid="162" grpId="0"/>
      <p:bldP spid="163" grpId="0"/>
      <p:bldP spid="164" grpId="0"/>
      <p:bldP spid="165" grpId="0"/>
      <p:bldP spid="166" grpId="0" build="p"/>
      <p:bldP spid="167" grpId="0" build="p"/>
      <p:bldP spid="168" grpId="0" uiExpand="1" build="p"/>
      <p:bldP spid="170" grpId="0" build="p"/>
      <p:bldP spid="171" grpId="0" build="p"/>
      <p:bldP spid="21" grpId="0"/>
      <p:bldP spid="2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918128" y="158638"/>
            <a:ext cx="66949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Future Work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06</a:t>
            </a:r>
          </a:p>
        </p:txBody>
      </p:sp>
      <p:grpSp>
        <p:nvGrpSpPr>
          <p:cNvPr id="19" name="Google Shape;6808;p65">
            <a:extLst>
              <a:ext uri="{FF2B5EF4-FFF2-40B4-BE49-F238E27FC236}">
                <a16:creationId xmlns:a16="http://schemas.microsoft.com/office/drawing/2014/main" id="{2E691A9D-0736-4DB9-9092-8307FDF12F56}"/>
              </a:ext>
            </a:extLst>
          </p:cNvPr>
          <p:cNvGrpSpPr/>
          <p:nvPr/>
        </p:nvGrpSpPr>
        <p:grpSpPr>
          <a:xfrm>
            <a:off x="240529" y="194381"/>
            <a:ext cx="677599" cy="682973"/>
            <a:chOff x="-9523700" y="3614000"/>
            <a:chExt cx="353675" cy="353675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30" name="Google Shape;6809;p65">
              <a:extLst>
                <a:ext uri="{FF2B5EF4-FFF2-40B4-BE49-F238E27FC236}">
                  <a16:creationId xmlns:a16="http://schemas.microsoft.com/office/drawing/2014/main" id="{91B1C685-1290-4D14-A450-E64AD9FC6457}"/>
                </a:ext>
              </a:extLst>
            </p:cNvPr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810;p65">
              <a:extLst>
                <a:ext uri="{FF2B5EF4-FFF2-40B4-BE49-F238E27FC236}">
                  <a16:creationId xmlns:a16="http://schemas.microsoft.com/office/drawing/2014/main" id="{5E1B1E3F-7149-4090-9EAF-4F0885950A16}"/>
                </a:ext>
              </a:extLst>
            </p:cNvPr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811;p65">
              <a:extLst>
                <a:ext uri="{FF2B5EF4-FFF2-40B4-BE49-F238E27FC236}">
                  <a16:creationId xmlns:a16="http://schemas.microsoft.com/office/drawing/2014/main" id="{BF3F5E93-21F9-4A03-9A39-530083A1A8B0}"/>
                </a:ext>
              </a:extLst>
            </p:cNvPr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812;p65">
              <a:extLst>
                <a:ext uri="{FF2B5EF4-FFF2-40B4-BE49-F238E27FC236}">
                  <a16:creationId xmlns:a16="http://schemas.microsoft.com/office/drawing/2014/main" id="{E076E39D-8A7A-40C6-AD1E-75B4FFF11377}"/>
                </a:ext>
              </a:extLst>
            </p:cNvPr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813;p65">
              <a:extLst>
                <a:ext uri="{FF2B5EF4-FFF2-40B4-BE49-F238E27FC236}">
                  <a16:creationId xmlns:a16="http://schemas.microsoft.com/office/drawing/2014/main" id="{B3FF28E9-ED4B-445A-A21E-57E1E14A447B}"/>
                </a:ext>
              </a:extLst>
            </p:cNvPr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814;p65">
              <a:extLst>
                <a:ext uri="{FF2B5EF4-FFF2-40B4-BE49-F238E27FC236}">
                  <a16:creationId xmlns:a16="http://schemas.microsoft.com/office/drawing/2014/main" id="{E54DC3CD-397B-4F76-9267-709E2B9246F8}"/>
                </a:ext>
              </a:extLst>
            </p:cNvPr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815;p65">
              <a:extLst>
                <a:ext uri="{FF2B5EF4-FFF2-40B4-BE49-F238E27FC236}">
                  <a16:creationId xmlns:a16="http://schemas.microsoft.com/office/drawing/2014/main" id="{94737D22-73AC-488A-A78D-8D4B93FB3F2A}"/>
                </a:ext>
              </a:extLst>
            </p:cNvPr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816;p65">
              <a:extLst>
                <a:ext uri="{FF2B5EF4-FFF2-40B4-BE49-F238E27FC236}">
                  <a16:creationId xmlns:a16="http://schemas.microsoft.com/office/drawing/2014/main" id="{1E0F69AD-645B-4ED0-B571-4DA56C936388}"/>
                </a:ext>
              </a:extLst>
            </p:cNvPr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817;p65">
              <a:extLst>
                <a:ext uri="{FF2B5EF4-FFF2-40B4-BE49-F238E27FC236}">
                  <a16:creationId xmlns:a16="http://schemas.microsoft.com/office/drawing/2014/main" id="{6F7AE1A9-137B-4F38-8DB7-198C1A1272B3}"/>
                </a:ext>
              </a:extLst>
            </p:cNvPr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37;p50">
            <a:extLst>
              <a:ext uri="{FF2B5EF4-FFF2-40B4-BE49-F238E27FC236}">
                <a16:creationId xmlns:a16="http://schemas.microsoft.com/office/drawing/2014/main" id="{5E250F30-B5EA-D78B-2E41-A1F6898FC8C0}"/>
              </a:ext>
            </a:extLst>
          </p:cNvPr>
          <p:cNvSpPr txBox="1">
            <a:spLocks/>
          </p:cNvSpPr>
          <p:nvPr/>
        </p:nvSpPr>
        <p:spPr>
          <a:xfrm>
            <a:off x="557464" y="2207723"/>
            <a:ext cx="5329902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u="sng" dirty="0">
                <a:solidFill>
                  <a:schemeClr val="accent6">
                    <a:lumMod val="65000"/>
                  </a:schemeClr>
                </a:solidFill>
              </a:rPr>
              <a:t>test the Adaptive LMS algorithm</a:t>
            </a: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8" name="Google Shape;437;p50">
            <a:extLst>
              <a:ext uri="{FF2B5EF4-FFF2-40B4-BE49-F238E27FC236}">
                <a16:creationId xmlns:a16="http://schemas.microsoft.com/office/drawing/2014/main" id="{CA4544FA-9D60-65F3-1C14-C031270B337B}"/>
              </a:ext>
            </a:extLst>
          </p:cNvPr>
          <p:cNvSpPr txBox="1">
            <a:spLocks/>
          </p:cNvSpPr>
          <p:nvPr/>
        </p:nvSpPr>
        <p:spPr>
          <a:xfrm>
            <a:off x="523218" y="3663829"/>
            <a:ext cx="4558609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u="sng" dirty="0">
                <a:solidFill>
                  <a:schemeClr val="accent6">
                    <a:lumMod val="65000"/>
                  </a:schemeClr>
                </a:solidFill>
              </a:rPr>
              <a:t>Impulse &amp; Step Invariance</a:t>
            </a: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31E35C7-8824-4715-8826-1501C9844699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25710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4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72FD335-93E0-4968-A1D2-B0BC36798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037" y="1288414"/>
            <a:ext cx="7405667" cy="3094400"/>
          </a:xfrm>
          <a:prstGeom prst="rect">
            <a:avLst/>
          </a:prstGeom>
        </p:spPr>
      </p:pic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1050030" y="161259"/>
            <a:ext cx="67985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Hardware Future Work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07037" y="472919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07037" y="472919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07037" y="1281788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37513" y="99499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06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BC5896-4582-4126-BD08-87886FF1B909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22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735B7EA-D13A-4FAE-9D46-BCAF8C6D798A}"/>
              </a:ext>
            </a:extLst>
          </p:cNvPr>
          <p:cNvSpPr/>
          <p:nvPr/>
        </p:nvSpPr>
        <p:spPr>
          <a:xfrm rot="5400000">
            <a:off x="4803083" y="2009225"/>
            <a:ext cx="680098" cy="148187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2A39D7-AB4E-4F6E-8496-8702D4273B0C}"/>
              </a:ext>
            </a:extLst>
          </p:cNvPr>
          <p:cNvSpPr txBox="1"/>
          <p:nvPr/>
        </p:nvSpPr>
        <p:spPr>
          <a:xfrm>
            <a:off x="4642019" y="1426901"/>
            <a:ext cx="106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Frequency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E0003A23-CCE2-4C14-8DAD-9A6A87E742AF}"/>
              </a:ext>
            </a:extLst>
          </p:cNvPr>
          <p:cNvSpPr/>
          <p:nvPr/>
        </p:nvSpPr>
        <p:spPr>
          <a:xfrm rot="5400000">
            <a:off x="1953801" y="1919065"/>
            <a:ext cx="438524" cy="225860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34C29F-DD8B-4679-8D2E-91DF9F35F8B3}"/>
              </a:ext>
            </a:extLst>
          </p:cNvPr>
          <p:cNvSpPr txBox="1"/>
          <p:nvPr/>
        </p:nvSpPr>
        <p:spPr>
          <a:xfrm>
            <a:off x="1611485" y="1463088"/>
            <a:ext cx="1160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USB Cable </a:t>
            </a: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A256E5A9-E9BD-4791-BCFB-431D35AF4C43}"/>
              </a:ext>
            </a:extLst>
          </p:cNvPr>
          <p:cNvSpPr/>
          <p:nvPr/>
        </p:nvSpPr>
        <p:spPr>
          <a:xfrm flipV="1">
            <a:off x="1954925" y="3060949"/>
            <a:ext cx="484030" cy="282008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56E69-30BE-4259-AE57-517473AC1A82}"/>
              </a:ext>
            </a:extLst>
          </p:cNvPr>
          <p:cNvSpPr txBox="1"/>
          <p:nvPr/>
        </p:nvSpPr>
        <p:spPr>
          <a:xfrm>
            <a:off x="1029697" y="2986245"/>
            <a:ext cx="1160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Arduino UNO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59B1CD-DC77-4115-9C72-2690C84A0E03}"/>
              </a:ext>
            </a:extLst>
          </p:cNvPr>
          <p:cNvSpPr txBox="1"/>
          <p:nvPr/>
        </p:nvSpPr>
        <p:spPr>
          <a:xfrm>
            <a:off x="5146721" y="3521666"/>
            <a:ext cx="838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Button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D9063942-47F8-4714-9F0D-1ABCB73A4B23}"/>
              </a:ext>
            </a:extLst>
          </p:cNvPr>
          <p:cNvSpPr/>
          <p:nvPr/>
        </p:nvSpPr>
        <p:spPr>
          <a:xfrm rot="17941178">
            <a:off x="4404815" y="2875567"/>
            <a:ext cx="422904" cy="114659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72C7FE-B7F2-4438-97B6-D8EAD6F06259}"/>
              </a:ext>
            </a:extLst>
          </p:cNvPr>
          <p:cNvSpPr txBox="1"/>
          <p:nvPr/>
        </p:nvSpPr>
        <p:spPr>
          <a:xfrm>
            <a:off x="3674848" y="3103343"/>
            <a:ext cx="9414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Volume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605104BD-A244-4D35-983B-282FF6698BDA}"/>
              </a:ext>
            </a:extLst>
          </p:cNvPr>
          <p:cNvSpPr/>
          <p:nvPr/>
        </p:nvSpPr>
        <p:spPr>
          <a:xfrm rot="15736771">
            <a:off x="5132764" y="3218796"/>
            <a:ext cx="485081" cy="12187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F0B59BC1-E760-4FB7-A0FE-07CB36C820D0}"/>
              </a:ext>
            </a:extLst>
          </p:cNvPr>
          <p:cNvSpPr/>
          <p:nvPr/>
        </p:nvSpPr>
        <p:spPr>
          <a:xfrm rot="16556657">
            <a:off x="5431009" y="3219545"/>
            <a:ext cx="478653" cy="12037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B995EFA5-F1A7-4FDC-B50A-83810147EB90}"/>
              </a:ext>
            </a:extLst>
          </p:cNvPr>
          <p:cNvSpPr/>
          <p:nvPr/>
        </p:nvSpPr>
        <p:spPr>
          <a:xfrm rot="15741253">
            <a:off x="5701214" y="2916798"/>
            <a:ext cx="368489" cy="13889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56A820B6-90CF-4CEF-914E-AD17393F902C}"/>
              </a:ext>
            </a:extLst>
          </p:cNvPr>
          <p:cNvSpPr/>
          <p:nvPr/>
        </p:nvSpPr>
        <p:spPr>
          <a:xfrm rot="16562442">
            <a:off x="5881653" y="2920525"/>
            <a:ext cx="368489" cy="138894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E13A9C-2EB2-404D-BA7C-5C21CF863019}"/>
              </a:ext>
            </a:extLst>
          </p:cNvPr>
          <p:cNvSpPr txBox="1"/>
          <p:nvPr/>
        </p:nvSpPr>
        <p:spPr>
          <a:xfrm>
            <a:off x="5689246" y="3185546"/>
            <a:ext cx="668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LED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FD654D86-9CA4-47DE-8D4E-D3FB8659D6E3}"/>
              </a:ext>
            </a:extLst>
          </p:cNvPr>
          <p:cNvSpPr/>
          <p:nvPr/>
        </p:nvSpPr>
        <p:spPr>
          <a:xfrm rot="16200000">
            <a:off x="4542128" y="3582802"/>
            <a:ext cx="633828" cy="111155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02012D4-0F72-464E-A137-053C922BEC60}"/>
              </a:ext>
            </a:extLst>
          </p:cNvPr>
          <p:cNvSpPr txBox="1"/>
          <p:nvPr/>
        </p:nvSpPr>
        <p:spPr>
          <a:xfrm>
            <a:off x="3580631" y="3861276"/>
            <a:ext cx="12675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On/Off switch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C80DA042-330B-42C7-8E20-431ACDA4894E}"/>
              </a:ext>
            </a:extLst>
          </p:cNvPr>
          <p:cNvSpPr/>
          <p:nvPr/>
        </p:nvSpPr>
        <p:spPr>
          <a:xfrm rot="6462523">
            <a:off x="5324964" y="2127749"/>
            <a:ext cx="507135" cy="106472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BA9967-F27D-49AB-9DFF-4C8470BBE711}"/>
              </a:ext>
            </a:extLst>
          </p:cNvPr>
          <p:cNvSpPr txBox="1"/>
          <p:nvPr/>
        </p:nvSpPr>
        <p:spPr>
          <a:xfrm>
            <a:off x="5261217" y="1647849"/>
            <a:ext cx="12675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AM/</a:t>
            </a:r>
            <a:r>
              <a:rPr lang="en-US" dirty="0" err="1">
                <a:solidFill>
                  <a:srgbClr val="FF0000"/>
                </a:solidFill>
              </a:rPr>
              <a:t>FMswitch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43" name="Google Shape;6808;p65">
            <a:extLst>
              <a:ext uri="{FF2B5EF4-FFF2-40B4-BE49-F238E27FC236}">
                <a16:creationId xmlns:a16="http://schemas.microsoft.com/office/drawing/2014/main" id="{0C994A8C-2E63-4F4C-A26D-E58DC60EA851}"/>
              </a:ext>
            </a:extLst>
          </p:cNvPr>
          <p:cNvGrpSpPr/>
          <p:nvPr/>
        </p:nvGrpSpPr>
        <p:grpSpPr>
          <a:xfrm>
            <a:off x="288991" y="194381"/>
            <a:ext cx="677599" cy="682973"/>
            <a:chOff x="-9523700" y="3614000"/>
            <a:chExt cx="353675" cy="353675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44" name="Google Shape;6809;p65">
              <a:extLst>
                <a:ext uri="{FF2B5EF4-FFF2-40B4-BE49-F238E27FC236}">
                  <a16:creationId xmlns:a16="http://schemas.microsoft.com/office/drawing/2014/main" id="{B091BCEC-603D-46A2-AB2C-16F5F7E7E01B}"/>
                </a:ext>
              </a:extLst>
            </p:cNvPr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810;p65">
              <a:extLst>
                <a:ext uri="{FF2B5EF4-FFF2-40B4-BE49-F238E27FC236}">
                  <a16:creationId xmlns:a16="http://schemas.microsoft.com/office/drawing/2014/main" id="{87C9F2B8-36B1-4FEC-8756-C1161AC74D78}"/>
                </a:ext>
              </a:extLst>
            </p:cNvPr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811;p65">
              <a:extLst>
                <a:ext uri="{FF2B5EF4-FFF2-40B4-BE49-F238E27FC236}">
                  <a16:creationId xmlns:a16="http://schemas.microsoft.com/office/drawing/2014/main" id="{9457E2A1-F2E0-4B15-969B-BDF7DE8791EF}"/>
                </a:ext>
              </a:extLst>
            </p:cNvPr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812;p65">
              <a:extLst>
                <a:ext uri="{FF2B5EF4-FFF2-40B4-BE49-F238E27FC236}">
                  <a16:creationId xmlns:a16="http://schemas.microsoft.com/office/drawing/2014/main" id="{595D0604-CDEE-438F-B10F-EE0DE36790F6}"/>
                </a:ext>
              </a:extLst>
            </p:cNvPr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813;p65">
              <a:extLst>
                <a:ext uri="{FF2B5EF4-FFF2-40B4-BE49-F238E27FC236}">
                  <a16:creationId xmlns:a16="http://schemas.microsoft.com/office/drawing/2014/main" id="{6DCE3D4D-C874-4FF3-9A0F-22F54127F4F0}"/>
                </a:ext>
              </a:extLst>
            </p:cNvPr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814;p65">
              <a:extLst>
                <a:ext uri="{FF2B5EF4-FFF2-40B4-BE49-F238E27FC236}">
                  <a16:creationId xmlns:a16="http://schemas.microsoft.com/office/drawing/2014/main" id="{CD2D55A5-E0C2-4644-9552-E01DC0B5FE08}"/>
                </a:ext>
              </a:extLst>
            </p:cNvPr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815;p65">
              <a:extLst>
                <a:ext uri="{FF2B5EF4-FFF2-40B4-BE49-F238E27FC236}">
                  <a16:creationId xmlns:a16="http://schemas.microsoft.com/office/drawing/2014/main" id="{2D7D72FC-3C21-479E-8C87-77539256D729}"/>
                </a:ext>
              </a:extLst>
            </p:cNvPr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816;p65">
              <a:extLst>
                <a:ext uri="{FF2B5EF4-FFF2-40B4-BE49-F238E27FC236}">
                  <a16:creationId xmlns:a16="http://schemas.microsoft.com/office/drawing/2014/main" id="{8B115399-F147-45F8-96F1-98B6B1183BCC}"/>
                </a:ext>
              </a:extLst>
            </p:cNvPr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817;p65">
              <a:extLst>
                <a:ext uri="{FF2B5EF4-FFF2-40B4-BE49-F238E27FC236}">
                  <a16:creationId xmlns:a16="http://schemas.microsoft.com/office/drawing/2014/main" id="{35AD5F76-2057-4382-A8D9-D031B568E228}"/>
                </a:ext>
              </a:extLst>
            </p:cNvPr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22614256-E765-409F-BDAF-1B1C47F892C7}"/>
              </a:ext>
            </a:extLst>
          </p:cNvPr>
          <p:cNvSpPr/>
          <p:nvPr/>
        </p:nvSpPr>
        <p:spPr>
          <a:xfrm rot="5400000">
            <a:off x="7214887" y="1796049"/>
            <a:ext cx="438524" cy="225860"/>
          </a:xfrm>
          <a:prstGeom prst="rightArrow">
            <a:avLst/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BF90AA3-BB1E-43E6-8644-184CCD31AFD0}"/>
              </a:ext>
            </a:extLst>
          </p:cNvPr>
          <p:cNvSpPr txBox="1"/>
          <p:nvPr/>
        </p:nvSpPr>
        <p:spPr>
          <a:xfrm>
            <a:off x="6872571" y="1340072"/>
            <a:ext cx="1160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LCD</a:t>
            </a:r>
          </a:p>
        </p:txBody>
      </p:sp>
    </p:spTree>
    <p:extLst>
      <p:ext uri="{BB962C8B-B14F-4D97-AF65-F5344CB8AC3E}">
        <p14:creationId xmlns:p14="http://schemas.microsoft.com/office/powerpoint/2010/main" val="3299965242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22" grpId="0"/>
      <p:bldP spid="16" grpId="0" animBg="1"/>
      <p:bldP spid="17" grpId="0"/>
      <p:bldP spid="34" grpId="0" animBg="1"/>
      <p:bldP spid="35" grpId="0"/>
      <p:bldP spid="36" grpId="0" animBg="1"/>
      <p:bldP spid="37" grpId="0"/>
      <p:bldP spid="39" grpId="0"/>
      <p:bldP spid="40" grpId="0" animBg="1"/>
      <p:bldP spid="41" grpId="0"/>
      <p:bldP spid="24" grpId="0" animBg="1"/>
      <p:bldP spid="25" grpId="0" animBg="1"/>
      <p:bldP spid="26" grpId="0" animBg="1"/>
      <p:bldP spid="27" grpId="0" animBg="1"/>
      <p:bldP spid="28" grpId="0"/>
      <p:bldP spid="29" grpId="0" animBg="1"/>
      <p:bldP spid="33" grpId="0"/>
      <p:bldP spid="38" grpId="0" animBg="1"/>
      <p:bldP spid="42" grpId="0"/>
      <p:bldP spid="53" grpId="0" animBg="1"/>
      <p:bldP spid="5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0" y="3055864"/>
            <a:ext cx="2618148" cy="203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D82A7D-7EF5-0CAD-EC27-8CEAEB46B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0605" y="2383511"/>
            <a:ext cx="1344706" cy="134470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0E886B-03EE-9E08-2B03-C1360ED1132D}"/>
              </a:ext>
            </a:extLst>
          </p:cNvPr>
          <p:cNvSpPr txBox="1"/>
          <p:nvPr/>
        </p:nvSpPr>
        <p:spPr>
          <a:xfrm>
            <a:off x="4191628" y="3790235"/>
            <a:ext cx="1102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Reference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13CCC-09D6-788B-3238-D343AC0F7785}"/>
              </a:ext>
            </a:extLst>
          </p:cNvPr>
          <p:cNvSpPr txBox="1"/>
          <p:nvPr/>
        </p:nvSpPr>
        <p:spPr>
          <a:xfrm>
            <a:off x="2365054" y="1469346"/>
            <a:ext cx="511433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</a:rPr>
              <a:t>any questions?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642B21-8A4F-485D-88B4-DAECE918543C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55924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0" y="3055864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06;p48">
            <a:extLst>
              <a:ext uri="{FF2B5EF4-FFF2-40B4-BE49-F238E27FC236}">
                <a16:creationId xmlns:a16="http://schemas.microsoft.com/office/drawing/2014/main" id="{446F3E35-54A6-4B44-80B6-4F1684F6A7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9342" y="786900"/>
            <a:ext cx="4318470" cy="23409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642B21-8A4F-485D-88B4-DAECE918543C}"/>
              </a:ext>
            </a:extLst>
          </p:cNvPr>
          <p:cNvSpPr/>
          <p:nvPr/>
        </p:nvSpPr>
        <p:spPr>
          <a:xfrm>
            <a:off x="8538604" y="4528532"/>
            <a:ext cx="459621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accent5"/>
                </a:solidFill>
              </a:rPr>
              <a:t>24</a:t>
            </a:r>
            <a:endParaRPr lang="en-US" sz="18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21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04772" y="23105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3100035" y="1609420"/>
            <a:ext cx="3122885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1491332" y="1698175"/>
            <a:ext cx="1767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01</a:t>
            </a:r>
          </a:p>
        </p:txBody>
      </p:sp>
      <p:grpSp>
        <p:nvGrpSpPr>
          <p:cNvPr id="14" name="Google Shape;6372;p65">
            <a:extLst>
              <a:ext uri="{FF2B5EF4-FFF2-40B4-BE49-F238E27FC236}">
                <a16:creationId xmlns:a16="http://schemas.microsoft.com/office/drawing/2014/main" id="{132FD5C9-9BC8-4856-ADD3-CEB157F8A4D3}"/>
              </a:ext>
            </a:extLst>
          </p:cNvPr>
          <p:cNvGrpSpPr/>
          <p:nvPr/>
        </p:nvGrpSpPr>
        <p:grpSpPr>
          <a:xfrm>
            <a:off x="6500549" y="1879064"/>
            <a:ext cx="1059413" cy="978000"/>
            <a:chOff x="-46779100" y="3938500"/>
            <a:chExt cx="299325" cy="298525"/>
          </a:xfrm>
          <a:solidFill>
            <a:schemeClr val="accent5"/>
          </a:solidFill>
        </p:grpSpPr>
        <p:sp>
          <p:nvSpPr>
            <p:cNvPr id="15" name="Google Shape;6373;p65">
              <a:extLst>
                <a:ext uri="{FF2B5EF4-FFF2-40B4-BE49-F238E27FC236}">
                  <a16:creationId xmlns:a16="http://schemas.microsoft.com/office/drawing/2014/main" id="{81463678-2FBF-4E09-878A-09A213038C7D}"/>
                </a:ext>
              </a:extLst>
            </p:cNvPr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374;p65">
              <a:extLst>
                <a:ext uri="{FF2B5EF4-FFF2-40B4-BE49-F238E27FC236}">
                  <a16:creationId xmlns:a16="http://schemas.microsoft.com/office/drawing/2014/main" id="{6E6A53F2-7AC8-4448-8805-7C2AD3988515}"/>
                </a:ext>
              </a:extLst>
            </p:cNvPr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01DDE6FE-6A33-4682-A8CF-E4FB34770721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3</a:t>
            </a:r>
          </a:p>
        </p:txBody>
      </p:sp>
      <p:sp>
        <p:nvSpPr>
          <p:cNvPr id="17" name="Google Shape;691;p32">
            <a:extLst>
              <a:ext uri="{FF2B5EF4-FFF2-40B4-BE49-F238E27FC236}">
                <a16:creationId xmlns:a16="http://schemas.microsoft.com/office/drawing/2014/main" id="{E8E34FC1-9A08-47BA-8E1E-53C85302BAC4}"/>
              </a:ext>
            </a:extLst>
          </p:cNvPr>
          <p:cNvSpPr/>
          <p:nvPr/>
        </p:nvSpPr>
        <p:spPr>
          <a:xfrm>
            <a:off x="1370476" y="3869000"/>
            <a:ext cx="6279992" cy="146304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692;p32">
            <a:extLst>
              <a:ext uri="{FF2B5EF4-FFF2-40B4-BE49-F238E27FC236}">
                <a16:creationId xmlns:a16="http://schemas.microsoft.com/office/drawing/2014/main" id="{ED05E74B-5A97-4128-9661-2C4561EABA68}"/>
              </a:ext>
            </a:extLst>
          </p:cNvPr>
          <p:cNvSpPr/>
          <p:nvPr/>
        </p:nvSpPr>
        <p:spPr>
          <a:xfrm>
            <a:off x="1369950" y="3869000"/>
            <a:ext cx="91440" cy="14143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" name="Google Shape;693;p32">
            <a:extLst>
              <a:ext uri="{FF2B5EF4-FFF2-40B4-BE49-F238E27FC236}">
                <a16:creationId xmlns:a16="http://schemas.microsoft.com/office/drawing/2014/main" id="{2CAE8748-DBA7-49FF-96C0-0E8718BEAFAC}"/>
              </a:ext>
            </a:extLst>
          </p:cNvPr>
          <p:cNvCxnSpPr>
            <a:cxnSpLocks/>
          </p:cNvCxnSpPr>
          <p:nvPr/>
        </p:nvCxnSpPr>
        <p:spPr>
          <a:xfrm>
            <a:off x="1461390" y="3484326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4825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3" grpId="0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>
            <a:spLocks noGrp="1"/>
          </p:cNvSpPr>
          <p:nvPr>
            <p:ph type="subTitle" idx="4"/>
          </p:nvPr>
        </p:nvSpPr>
        <p:spPr>
          <a:xfrm>
            <a:off x="5625366" y="3759413"/>
            <a:ext cx="27624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accent6">
                    <a:lumMod val="65000"/>
                  </a:schemeClr>
                </a:solidFill>
              </a:rPr>
              <a:t>enhancing clarity in recordings</a:t>
            </a:r>
            <a:endParaRPr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865458" y="445025"/>
            <a:ext cx="37480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Motivation</a:t>
            </a:r>
            <a:endParaRPr sz="3500" dirty="0">
              <a:solidFill>
                <a:schemeClr val="tx1"/>
              </a:solidFill>
            </a:endParaRPr>
          </a:p>
        </p:txBody>
      </p:sp>
      <p:sp>
        <p:nvSpPr>
          <p:cNvPr id="194" name="Google Shape;194;p34"/>
          <p:cNvSpPr txBox="1">
            <a:spLocks noGrp="1"/>
          </p:cNvSpPr>
          <p:nvPr>
            <p:ph type="subTitle" idx="3"/>
          </p:nvPr>
        </p:nvSpPr>
        <p:spPr>
          <a:xfrm>
            <a:off x="633700" y="3709450"/>
            <a:ext cx="27624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accent6">
                    <a:lumMod val="65000"/>
                  </a:schemeClr>
                </a:solidFill>
              </a:rPr>
              <a:t>Improving the quality of audio</a:t>
            </a:r>
            <a:endParaRPr dirty="0">
              <a:solidFill>
                <a:schemeClr val="accent6">
                  <a:lumMod val="65000"/>
                </a:schemeClr>
              </a:solidFill>
            </a:endParaRPr>
          </a:p>
        </p:txBody>
      </p:sp>
      <p:grpSp>
        <p:nvGrpSpPr>
          <p:cNvPr id="8" name="Google Shape;6372;p65">
            <a:extLst>
              <a:ext uri="{FF2B5EF4-FFF2-40B4-BE49-F238E27FC236}">
                <a16:creationId xmlns:a16="http://schemas.microsoft.com/office/drawing/2014/main" id="{5DF1596D-70F0-45F3-934C-78761ED90198}"/>
              </a:ext>
            </a:extLst>
          </p:cNvPr>
          <p:cNvGrpSpPr/>
          <p:nvPr/>
        </p:nvGrpSpPr>
        <p:grpSpPr>
          <a:xfrm>
            <a:off x="294597" y="495043"/>
            <a:ext cx="646307" cy="631392"/>
            <a:chOff x="-46779100" y="3938500"/>
            <a:chExt cx="299325" cy="298525"/>
          </a:xfrm>
          <a:solidFill>
            <a:schemeClr val="accent5"/>
          </a:solidFill>
        </p:grpSpPr>
        <p:sp>
          <p:nvSpPr>
            <p:cNvPr id="9" name="Google Shape;6373;p65">
              <a:extLst>
                <a:ext uri="{FF2B5EF4-FFF2-40B4-BE49-F238E27FC236}">
                  <a16:creationId xmlns:a16="http://schemas.microsoft.com/office/drawing/2014/main" id="{01A72D40-A705-4DF2-84A2-BD6F90CB0AE8}"/>
                </a:ext>
              </a:extLst>
            </p:cNvPr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74;p65">
              <a:extLst>
                <a:ext uri="{FF2B5EF4-FFF2-40B4-BE49-F238E27FC236}">
                  <a16:creationId xmlns:a16="http://schemas.microsoft.com/office/drawing/2014/main" id="{6C066F2C-6280-4897-A88F-2E7305CD2E76}"/>
                </a:ext>
              </a:extLst>
            </p:cNvPr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41D00B-90D4-44EF-946A-419E8E926242}"/>
              </a:ext>
            </a:extLst>
          </p:cNvPr>
          <p:cNvCxnSpPr/>
          <p:nvPr/>
        </p:nvCxnSpPr>
        <p:spPr>
          <a:xfrm flipH="1">
            <a:off x="112643" y="781392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9749C0C-8C00-427C-B5B9-7E8A2784E6EE}"/>
              </a:ext>
            </a:extLst>
          </p:cNvPr>
          <p:cNvCxnSpPr>
            <a:cxnSpLocks/>
          </p:cNvCxnSpPr>
          <p:nvPr/>
        </p:nvCxnSpPr>
        <p:spPr>
          <a:xfrm>
            <a:off x="112643" y="781392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BBD5B1-E3B7-4DFF-80BC-6D9CE4460F24}"/>
              </a:ext>
            </a:extLst>
          </p:cNvPr>
          <p:cNvCxnSpPr>
            <a:cxnSpLocks/>
          </p:cNvCxnSpPr>
          <p:nvPr/>
        </p:nvCxnSpPr>
        <p:spPr>
          <a:xfrm flipV="1">
            <a:off x="112643" y="1590261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F9DA4-29C8-4F56-B1F7-5297B78E4EC9}"/>
              </a:ext>
            </a:extLst>
          </p:cNvPr>
          <p:cNvSpPr/>
          <p:nvPr/>
        </p:nvSpPr>
        <p:spPr>
          <a:xfrm>
            <a:off x="243119" y="1303470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01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0FBC88-64F0-4C23-A068-0D39408F621D}"/>
              </a:ext>
            </a:extLst>
          </p:cNvPr>
          <p:cNvCxnSpPr>
            <a:cxnSpLocks/>
          </p:cNvCxnSpPr>
          <p:nvPr/>
        </p:nvCxnSpPr>
        <p:spPr>
          <a:xfrm>
            <a:off x="2005632" y="2022257"/>
            <a:ext cx="49563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B9D39D4-FE63-4E50-BB21-7B2DCD07429F}"/>
              </a:ext>
            </a:extLst>
          </p:cNvPr>
          <p:cNvCxnSpPr/>
          <p:nvPr/>
        </p:nvCxnSpPr>
        <p:spPr>
          <a:xfrm>
            <a:off x="2005632" y="2022257"/>
            <a:ext cx="0" cy="7951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83D53EC-BE22-44CA-A659-2AE6B4BDA3DA}"/>
              </a:ext>
            </a:extLst>
          </p:cNvPr>
          <p:cNvCxnSpPr/>
          <p:nvPr/>
        </p:nvCxnSpPr>
        <p:spPr>
          <a:xfrm>
            <a:off x="6961932" y="2022257"/>
            <a:ext cx="0" cy="7951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1B9B433-8E3D-406C-B089-DBAE8A474986}"/>
              </a:ext>
            </a:extLst>
          </p:cNvPr>
          <p:cNvCxnSpPr/>
          <p:nvPr/>
        </p:nvCxnSpPr>
        <p:spPr>
          <a:xfrm>
            <a:off x="4338001" y="2022257"/>
            <a:ext cx="0" cy="7072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6863;p65">
            <a:extLst>
              <a:ext uri="{FF2B5EF4-FFF2-40B4-BE49-F238E27FC236}">
                <a16:creationId xmlns:a16="http://schemas.microsoft.com/office/drawing/2014/main" id="{A70ABC65-59D9-41D2-823A-AF5C9C27721C}"/>
              </a:ext>
            </a:extLst>
          </p:cNvPr>
          <p:cNvSpPr/>
          <p:nvPr/>
        </p:nvSpPr>
        <p:spPr>
          <a:xfrm>
            <a:off x="1636669" y="2851005"/>
            <a:ext cx="609574" cy="572695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37" name="Google Shape;6792;p65">
            <a:extLst>
              <a:ext uri="{FF2B5EF4-FFF2-40B4-BE49-F238E27FC236}">
                <a16:creationId xmlns:a16="http://schemas.microsoft.com/office/drawing/2014/main" id="{B97D9491-FC9D-49EB-A251-73922202493B}"/>
              </a:ext>
            </a:extLst>
          </p:cNvPr>
          <p:cNvGrpSpPr/>
          <p:nvPr/>
        </p:nvGrpSpPr>
        <p:grpSpPr>
          <a:xfrm>
            <a:off x="6592970" y="2853353"/>
            <a:ext cx="609574" cy="629027"/>
            <a:chOff x="-11295075" y="4092875"/>
            <a:chExt cx="355250" cy="330825"/>
          </a:xfrm>
        </p:grpSpPr>
        <p:sp>
          <p:nvSpPr>
            <p:cNvPr id="38" name="Google Shape;6793;p65">
              <a:extLst>
                <a:ext uri="{FF2B5EF4-FFF2-40B4-BE49-F238E27FC236}">
                  <a16:creationId xmlns:a16="http://schemas.microsoft.com/office/drawing/2014/main" id="{53DFD7B5-B040-4848-BA92-D9FCF51E0249}"/>
                </a:ext>
              </a:extLst>
            </p:cNvPr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39" name="Google Shape;6794;p65">
              <a:extLst>
                <a:ext uri="{FF2B5EF4-FFF2-40B4-BE49-F238E27FC236}">
                  <a16:creationId xmlns:a16="http://schemas.microsoft.com/office/drawing/2014/main" id="{27C3E5AB-F078-4496-96E4-6808E7F384E4}"/>
                </a:ext>
              </a:extLst>
            </p:cNvPr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40" name="Google Shape;6795;p65">
              <a:extLst>
                <a:ext uri="{FF2B5EF4-FFF2-40B4-BE49-F238E27FC236}">
                  <a16:creationId xmlns:a16="http://schemas.microsoft.com/office/drawing/2014/main" id="{C9F59C24-B836-4EA8-93DD-704B07A5539F}"/>
                </a:ext>
              </a:extLst>
            </p:cNvPr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41" name="Google Shape;6796;p65">
              <a:extLst>
                <a:ext uri="{FF2B5EF4-FFF2-40B4-BE49-F238E27FC236}">
                  <a16:creationId xmlns:a16="http://schemas.microsoft.com/office/drawing/2014/main" id="{FA1D2659-5764-461A-BB55-EEFA0ECC6F16}"/>
                </a:ext>
              </a:extLst>
            </p:cNvPr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42" name="Google Shape;6797;p65">
              <a:extLst>
                <a:ext uri="{FF2B5EF4-FFF2-40B4-BE49-F238E27FC236}">
                  <a16:creationId xmlns:a16="http://schemas.microsoft.com/office/drawing/2014/main" id="{02AEF1DD-D564-4091-8385-3D21FEF43C52}"/>
                </a:ext>
              </a:extLst>
            </p:cNvPr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grpSp>
        <p:nvGrpSpPr>
          <p:cNvPr id="49" name="Google Shape;9829;p58">
            <a:extLst>
              <a:ext uri="{FF2B5EF4-FFF2-40B4-BE49-F238E27FC236}">
                <a16:creationId xmlns:a16="http://schemas.microsoft.com/office/drawing/2014/main" id="{FAD387A3-DD8B-4478-94B1-626394D43743}"/>
              </a:ext>
            </a:extLst>
          </p:cNvPr>
          <p:cNvGrpSpPr/>
          <p:nvPr/>
        </p:nvGrpSpPr>
        <p:grpSpPr>
          <a:xfrm>
            <a:off x="4170607" y="2727571"/>
            <a:ext cx="401393" cy="754809"/>
            <a:chOff x="2656082" y="2287427"/>
            <a:chExt cx="207582" cy="359594"/>
          </a:xfrm>
          <a:solidFill>
            <a:schemeClr val="accent1">
              <a:lumMod val="75000"/>
            </a:schemeClr>
          </a:solidFill>
        </p:grpSpPr>
        <p:sp>
          <p:nvSpPr>
            <p:cNvPr id="50" name="Google Shape;9830;p58">
              <a:extLst>
                <a:ext uri="{FF2B5EF4-FFF2-40B4-BE49-F238E27FC236}">
                  <a16:creationId xmlns:a16="http://schemas.microsoft.com/office/drawing/2014/main" id="{E8AEC243-6C7D-4860-96A3-03CD9561E913}"/>
                </a:ext>
              </a:extLst>
            </p:cNvPr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9831;p58">
              <a:extLst>
                <a:ext uri="{FF2B5EF4-FFF2-40B4-BE49-F238E27FC236}">
                  <a16:creationId xmlns:a16="http://schemas.microsoft.com/office/drawing/2014/main" id="{DD2A47ED-6BAB-46B3-8B09-172EA9295973}"/>
                </a:ext>
              </a:extLst>
            </p:cNvPr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832;p58">
              <a:extLst>
                <a:ext uri="{FF2B5EF4-FFF2-40B4-BE49-F238E27FC236}">
                  <a16:creationId xmlns:a16="http://schemas.microsoft.com/office/drawing/2014/main" id="{552853F2-8A8B-4FA5-A817-618F55A129E4}"/>
                </a:ext>
              </a:extLst>
            </p:cNvPr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833;p58">
              <a:extLst>
                <a:ext uri="{FF2B5EF4-FFF2-40B4-BE49-F238E27FC236}">
                  <a16:creationId xmlns:a16="http://schemas.microsoft.com/office/drawing/2014/main" id="{F0209340-2B92-401E-8386-B87EABAF9C93}"/>
                </a:ext>
              </a:extLst>
            </p:cNvPr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194;p34">
            <a:extLst>
              <a:ext uri="{FF2B5EF4-FFF2-40B4-BE49-F238E27FC236}">
                <a16:creationId xmlns:a16="http://schemas.microsoft.com/office/drawing/2014/main" id="{81493C4B-F39C-41B0-8C71-EFB9C80EDB93}"/>
              </a:ext>
            </a:extLst>
          </p:cNvPr>
          <p:cNvSpPr txBox="1">
            <a:spLocks/>
          </p:cNvSpPr>
          <p:nvPr/>
        </p:nvSpPr>
        <p:spPr>
          <a:xfrm>
            <a:off x="3008888" y="3759413"/>
            <a:ext cx="2762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18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chroma"/>
              <a:buNone/>
              <a:defRPr sz="24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pPr marL="0" indent="0"/>
            <a:r>
              <a:rPr lang="en-US" dirty="0">
                <a:solidFill>
                  <a:schemeClr val="accent6">
                    <a:lumMod val="65000"/>
                  </a:schemeClr>
                </a:solidFill>
              </a:rPr>
              <a:t>Improve Communication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624C6BC-3FEB-40BB-974D-81E4131BD069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 build="p"/>
      <p:bldP spid="191" grpId="0"/>
      <p:bldP spid="194" grpId="0" build="p"/>
      <p:bldP spid="22" grpId="0"/>
      <p:bldP spid="35" grpId="0" animBg="1"/>
      <p:bldP spid="5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04772" y="23105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3110493" y="1805264"/>
            <a:ext cx="3030227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Problem definition</a:t>
            </a:r>
          </a:p>
        </p:txBody>
      </p:sp>
      <p:sp>
        <p:nvSpPr>
          <p:cNvPr id="19" name="Google Shape;691;p32">
            <a:extLst>
              <a:ext uri="{FF2B5EF4-FFF2-40B4-BE49-F238E27FC236}">
                <a16:creationId xmlns:a16="http://schemas.microsoft.com/office/drawing/2014/main" id="{46307526-A062-1EA7-6267-066C824C2A3E}"/>
              </a:ext>
            </a:extLst>
          </p:cNvPr>
          <p:cNvSpPr/>
          <p:nvPr/>
        </p:nvSpPr>
        <p:spPr>
          <a:xfrm>
            <a:off x="1370476" y="3869000"/>
            <a:ext cx="6279992" cy="146304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92;p32">
            <a:extLst>
              <a:ext uri="{FF2B5EF4-FFF2-40B4-BE49-F238E27FC236}">
                <a16:creationId xmlns:a16="http://schemas.microsoft.com/office/drawing/2014/main" id="{EF130966-4603-F61D-0F06-597091B39DFF}"/>
              </a:ext>
            </a:extLst>
          </p:cNvPr>
          <p:cNvSpPr/>
          <p:nvPr/>
        </p:nvSpPr>
        <p:spPr>
          <a:xfrm>
            <a:off x="1369950" y="3869000"/>
            <a:ext cx="1252728" cy="14143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693;p32">
            <a:extLst>
              <a:ext uri="{FF2B5EF4-FFF2-40B4-BE49-F238E27FC236}">
                <a16:creationId xmlns:a16="http://schemas.microsoft.com/office/drawing/2014/main" id="{D38310BB-2E42-A638-3D42-9328637930DE}"/>
              </a:ext>
            </a:extLst>
          </p:cNvPr>
          <p:cNvCxnSpPr>
            <a:cxnSpLocks/>
          </p:cNvCxnSpPr>
          <p:nvPr/>
        </p:nvCxnSpPr>
        <p:spPr>
          <a:xfrm>
            <a:off x="2622678" y="3521436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23" name="Google Shape;5205;p63">
            <a:extLst>
              <a:ext uri="{FF2B5EF4-FFF2-40B4-BE49-F238E27FC236}">
                <a16:creationId xmlns:a16="http://schemas.microsoft.com/office/drawing/2014/main" id="{74F6212C-F579-4F68-E206-5A8A3ACE8361}"/>
              </a:ext>
            </a:extLst>
          </p:cNvPr>
          <p:cNvGrpSpPr/>
          <p:nvPr/>
        </p:nvGrpSpPr>
        <p:grpSpPr>
          <a:xfrm>
            <a:off x="6363361" y="1919125"/>
            <a:ext cx="949738" cy="927411"/>
            <a:chOff x="-63250675" y="3744075"/>
            <a:chExt cx="320350" cy="318100"/>
          </a:xfrm>
          <a:solidFill>
            <a:srgbClr val="92D050"/>
          </a:solidFill>
        </p:grpSpPr>
        <p:sp>
          <p:nvSpPr>
            <p:cNvPr id="24" name="Google Shape;5206;p63">
              <a:extLst>
                <a:ext uri="{FF2B5EF4-FFF2-40B4-BE49-F238E27FC236}">
                  <a16:creationId xmlns:a16="http://schemas.microsoft.com/office/drawing/2014/main" id="{BB50EC2E-46B9-8ED9-831B-9FA062CE0711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207;p63">
              <a:extLst>
                <a:ext uri="{FF2B5EF4-FFF2-40B4-BE49-F238E27FC236}">
                  <a16:creationId xmlns:a16="http://schemas.microsoft.com/office/drawing/2014/main" id="{3674D6CF-7835-E4BA-0819-2D8D5EE9A84E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208;p63">
              <a:extLst>
                <a:ext uri="{FF2B5EF4-FFF2-40B4-BE49-F238E27FC236}">
                  <a16:creationId xmlns:a16="http://schemas.microsoft.com/office/drawing/2014/main" id="{8F116037-E2A6-1367-CA46-226FC9DE3A9C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1697031" y="1510930"/>
            <a:ext cx="1767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F2B6E2-12DC-4DEF-A68B-EFC3D68DA5D3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6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91;p34">
            <a:extLst>
              <a:ext uri="{FF2B5EF4-FFF2-40B4-BE49-F238E27FC236}">
                <a16:creationId xmlns:a16="http://schemas.microsoft.com/office/drawing/2014/main" id="{937C210E-9480-6F28-7D7B-2D143C0A97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4429" y="399702"/>
            <a:ext cx="39553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tx1"/>
                </a:solidFill>
              </a:rPr>
              <a:t>History of denoising</a:t>
            </a:r>
            <a:endParaRPr sz="3500" dirty="0">
              <a:solidFill>
                <a:schemeClr val="tx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B6786FD-A593-0459-4CB0-E8CC9B538E2A}"/>
              </a:ext>
            </a:extLst>
          </p:cNvPr>
          <p:cNvCxnSpPr/>
          <p:nvPr/>
        </p:nvCxnSpPr>
        <p:spPr>
          <a:xfrm flipH="1">
            <a:off x="91959" y="628093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E0EC323-74F5-94AD-E1D3-E997EF69DCCF}"/>
              </a:ext>
            </a:extLst>
          </p:cNvPr>
          <p:cNvCxnSpPr>
            <a:cxnSpLocks/>
          </p:cNvCxnSpPr>
          <p:nvPr/>
        </p:nvCxnSpPr>
        <p:spPr>
          <a:xfrm>
            <a:off x="91959" y="628093"/>
            <a:ext cx="0" cy="7809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A837655-8028-A303-96A8-3A3CB7705149}"/>
              </a:ext>
            </a:extLst>
          </p:cNvPr>
          <p:cNvCxnSpPr>
            <a:cxnSpLocks/>
          </p:cNvCxnSpPr>
          <p:nvPr/>
        </p:nvCxnSpPr>
        <p:spPr>
          <a:xfrm flipV="1">
            <a:off x="91959" y="1409706"/>
            <a:ext cx="225066" cy="99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F5E295FB-0BE4-85B9-A0A0-9AA03BDEEFFE}"/>
              </a:ext>
            </a:extLst>
          </p:cNvPr>
          <p:cNvSpPr/>
          <p:nvPr/>
        </p:nvSpPr>
        <p:spPr>
          <a:xfrm>
            <a:off x="221168" y="1188066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02</a:t>
            </a:r>
          </a:p>
        </p:txBody>
      </p:sp>
      <p:grpSp>
        <p:nvGrpSpPr>
          <p:cNvPr id="33" name="Google Shape;5205;p63">
            <a:extLst>
              <a:ext uri="{FF2B5EF4-FFF2-40B4-BE49-F238E27FC236}">
                <a16:creationId xmlns:a16="http://schemas.microsoft.com/office/drawing/2014/main" id="{FEA0FA06-1196-30D0-7457-1A4E8F3C3656}"/>
              </a:ext>
            </a:extLst>
          </p:cNvPr>
          <p:cNvGrpSpPr/>
          <p:nvPr/>
        </p:nvGrpSpPr>
        <p:grpSpPr>
          <a:xfrm>
            <a:off x="273913" y="325675"/>
            <a:ext cx="651748" cy="604836"/>
            <a:chOff x="-63250675" y="3744075"/>
            <a:chExt cx="320350" cy="318100"/>
          </a:xfrm>
          <a:solidFill>
            <a:srgbClr val="92D050"/>
          </a:solidFill>
        </p:grpSpPr>
        <p:sp>
          <p:nvSpPr>
            <p:cNvPr id="34" name="Google Shape;5206;p63">
              <a:extLst>
                <a:ext uri="{FF2B5EF4-FFF2-40B4-BE49-F238E27FC236}">
                  <a16:creationId xmlns:a16="http://schemas.microsoft.com/office/drawing/2014/main" id="{9B1C658A-503B-D8F9-FDDB-1351C7F18EBD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207;p63">
              <a:extLst>
                <a:ext uri="{FF2B5EF4-FFF2-40B4-BE49-F238E27FC236}">
                  <a16:creationId xmlns:a16="http://schemas.microsoft.com/office/drawing/2014/main" id="{0A123352-CE82-CF76-BBDA-40800E281E28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208;p63">
              <a:extLst>
                <a:ext uri="{FF2B5EF4-FFF2-40B4-BE49-F238E27FC236}">
                  <a16:creationId xmlns:a16="http://schemas.microsoft.com/office/drawing/2014/main" id="{71E21236-3FEF-1AA3-13F2-002FE36C74BA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191;p34">
            <a:extLst>
              <a:ext uri="{FF2B5EF4-FFF2-40B4-BE49-F238E27FC236}">
                <a16:creationId xmlns:a16="http://schemas.microsoft.com/office/drawing/2014/main" id="{ECC2A290-3E60-DFF5-6DB6-4BFBF2AE8B39}"/>
              </a:ext>
            </a:extLst>
          </p:cNvPr>
          <p:cNvSpPr txBox="1">
            <a:spLocks/>
          </p:cNvSpPr>
          <p:nvPr/>
        </p:nvSpPr>
        <p:spPr>
          <a:xfrm>
            <a:off x="5015497" y="325675"/>
            <a:ext cx="330356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pPr algn="l"/>
            <a:r>
              <a:rPr lang="en-US" sz="3500" dirty="0">
                <a:solidFill>
                  <a:schemeClr val="tx1"/>
                </a:solidFill>
              </a:rPr>
              <a:t>Methods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E755183-554E-940C-BD61-46CF33DBA29F}"/>
              </a:ext>
            </a:extLst>
          </p:cNvPr>
          <p:cNvCxnSpPr/>
          <p:nvPr/>
        </p:nvCxnSpPr>
        <p:spPr>
          <a:xfrm flipH="1">
            <a:off x="4181795" y="656722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8F82C4F-D505-4C7C-FE4B-5F24012B0C02}"/>
              </a:ext>
            </a:extLst>
          </p:cNvPr>
          <p:cNvCxnSpPr>
            <a:cxnSpLocks/>
          </p:cNvCxnSpPr>
          <p:nvPr/>
        </p:nvCxnSpPr>
        <p:spPr>
          <a:xfrm>
            <a:off x="4181795" y="656722"/>
            <a:ext cx="0" cy="7054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DB1322A-DB9B-9B32-1367-14C730D5C598}"/>
              </a:ext>
            </a:extLst>
          </p:cNvPr>
          <p:cNvCxnSpPr>
            <a:cxnSpLocks/>
          </p:cNvCxnSpPr>
          <p:nvPr/>
        </p:nvCxnSpPr>
        <p:spPr>
          <a:xfrm flipV="1">
            <a:off x="4181795" y="1352523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E9D665DF-0786-6B6E-4D49-D8A6EC2F613A}"/>
              </a:ext>
            </a:extLst>
          </p:cNvPr>
          <p:cNvSpPr/>
          <p:nvPr/>
        </p:nvSpPr>
        <p:spPr>
          <a:xfrm>
            <a:off x="4363749" y="1171887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02</a:t>
            </a:r>
          </a:p>
        </p:txBody>
      </p:sp>
      <p:grpSp>
        <p:nvGrpSpPr>
          <p:cNvPr id="42" name="Google Shape;5205;p63">
            <a:extLst>
              <a:ext uri="{FF2B5EF4-FFF2-40B4-BE49-F238E27FC236}">
                <a16:creationId xmlns:a16="http://schemas.microsoft.com/office/drawing/2014/main" id="{F529ADB1-40B3-AB9C-8681-4494B9299B5A}"/>
              </a:ext>
            </a:extLst>
          </p:cNvPr>
          <p:cNvGrpSpPr/>
          <p:nvPr/>
        </p:nvGrpSpPr>
        <p:grpSpPr>
          <a:xfrm>
            <a:off x="4363749" y="354304"/>
            <a:ext cx="651748" cy="604836"/>
            <a:chOff x="-63250675" y="3744075"/>
            <a:chExt cx="320350" cy="318100"/>
          </a:xfrm>
          <a:solidFill>
            <a:srgbClr val="92D050"/>
          </a:solidFill>
        </p:grpSpPr>
        <p:sp>
          <p:nvSpPr>
            <p:cNvPr id="43" name="Google Shape;5206;p63">
              <a:extLst>
                <a:ext uri="{FF2B5EF4-FFF2-40B4-BE49-F238E27FC236}">
                  <a16:creationId xmlns:a16="http://schemas.microsoft.com/office/drawing/2014/main" id="{CC3ADBEC-037D-C175-400E-10BF9E66B193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207;p63">
              <a:extLst>
                <a:ext uri="{FF2B5EF4-FFF2-40B4-BE49-F238E27FC236}">
                  <a16:creationId xmlns:a16="http://schemas.microsoft.com/office/drawing/2014/main" id="{F9092CD3-5A9D-307A-A80F-1981336BDC14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208;p63">
              <a:extLst>
                <a:ext uri="{FF2B5EF4-FFF2-40B4-BE49-F238E27FC236}">
                  <a16:creationId xmlns:a16="http://schemas.microsoft.com/office/drawing/2014/main" id="{3C6AB3BB-C080-ED33-8A83-D7B3E3F1770E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437;p50">
            <a:extLst>
              <a:ext uri="{FF2B5EF4-FFF2-40B4-BE49-F238E27FC236}">
                <a16:creationId xmlns:a16="http://schemas.microsoft.com/office/drawing/2014/main" id="{024F06DD-AD00-48AE-AD28-A1BAE9A8D74F}"/>
              </a:ext>
            </a:extLst>
          </p:cNvPr>
          <p:cNvSpPr txBox="1">
            <a:spLocks/>
          </p:cNvSpPr>
          <p:nvPr/>
        </p:nvSpPr>
        <p:spPr>
          <a:xfrm>
            <a:off x="360858" y="2008566"/>
            <a:ext cx="3555296" cy="1762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Audio denoising dates back to early 20th century</a:t>
            </a:r>
          </a:p>
          <a:p>
            <a:pPr algn="l">
              <a:spcBef>
                <a:spcPts val="1000"/>
              </a:spcBef>
              <a:buFont typeface="Noto Sans"/>
              <a:buChar char="●"/>
            </a:pPr>
            <a:endParaRPr lang="en-US" sz="2400" u="sng"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23" name="Google Shape;437;p50">
            <a:extLst>
              <a:ext uri="{FF2B5EF4-FFF2-40B4-BE49-F238E27FC236}">
                <a16:creationId xmlns:a16="http://schemas.microsoft.com/office/drawing/2014/main" id="{AD51A476-2767-4839-8B5A-C36B499EA0AA}"/>
              </a:ext>
            </a:extLst>
          </p:cNvPr>
          <p:cNvSpPr txBox="1">
            <a:spLocks/>
          </p:cNvSpPr>
          <p:nvPr/>
        </p:nvSpPr>
        <p:spPr>
          <a:xfrm>
            <a:off x="4162875" y="2012361"/>
            <a:ext cx="3555296" cy="71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FIR filter</a:t>
            </a:r>
          </a:p>
        </p:txBody>
      </p:sp>
      <p:sp>
        <p:nvSpPr>
          <p:cNvPr id="24" name="Google Shape;437;p50">
            <a:extLst>
              <a:ext uri="{FF2B5EF4-FFF2-40B4-BE49-F238E27FC236}">
                <a16:creationId xmlns:a16="http://schemas.microsoft.com/office/drawing/2014/main" id="{FA47D6F3-D835-4B1F-8C18-2B65D36DE5A7}"/>
              </a:ext>
            </a:extLst>
          </p:cNvPr>
          <p:cNvSpPr txBox="1">
            <a:spLocks/>
          </p:cNvSpPr>
          <p:nvPr/>
        </p:nvSpPr>
        <p:spPr>
          <a:xfrm>
            <a:off x="4162875" y="2504466"/>
            <a:ext cx="3555296" cy="71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IIR filter </a:t>
            </a:r>
          </a:p>
        </p:txBody>
      </p:sp>
      <p:sp>
        <p:nvSpPr>
          <p:cNvPr id="31" name="Google Shape;437;p50">
            <a:extLst>
              <a:ext uri="{FF2B5EF4-FFF2-40B4-BE49-F238E27FC236}">
                <a16:creationId xmlns:a16="http://schemas.microsoft.com/office/drawing/2014/main" id="{1D6ED27B-4A6A-4452-B0BA-D0F22065CEF0}"/>
              </a:ext>
            </a:extLst>
          </p:cNvPr>
          <p:cNvSpPr txBox="1">
            <a:spLocks/>
          </p:cNvSpPr>
          <p:nvPr/>
        </p:nvSpPr>
        <p:spPr>
          <a:xfrm>
            <a:off x="4162875" y="3003951"/>
            <a:ext cx="4111525" cy="71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WAVELET TRANSFORM</a:t>
            </a:r>
          </a:p>
        </p:txBody>
      </p:sp>
      <p:sp>
        <p:nvSpPr>
          <p:cNvPr id="32" name="Google Shape;437;p50">
            <a:extLst>
              <a:ext uri="{FF2B5EF4-FFF2-40B4-BE49-F238E27FC236}">
                <a16:creationId xmlns:a16="http://schemas.microsoft.com/office/drawing/2014/main" id="{4E26BBA7-28CD-4C5A-ADC3-227E36CBB081}"/>
              </a:ext>
            </a:extLst>
          </p:cNvPr>
          <p:cNvSpPr txBox="1">
            <a:spLocks/>
          </p:cNvSpPr>
          <p:nvPr/>
        </p:nvSpPr>
        <p:spPr>
          <a:xfrm>
            <a:off x="4168443" y="3503436"/>
            <a:ext cx="4111525" cy="71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dirty="0">
                <a:solidFill>
                  <a:schemeClr val="accent6">
                    <a:lumMod val="65000"/>
                  </a:schemeClr>
                </a:solidFill>
              </a:rPr>
              <a:t>Deep learning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7F9A4F-F864-449A-BC79-21B4EC05AB26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8" grpId="0"/>
      <p:bldP spid="37" grpId="0"/>
      <p:bldP spid="41" grpId="0"/>
      <p:bldP spid="29" grpId="0"/>
      <p:bldP spid="23" grpId="0"/>
      <p:bldP spid="24" grpId="0"/>
      <p:bldP spid="31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04772" y="23105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1864089" y="1649029"/>
            <a:ext cx="3768215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sz="3200" dirty="0">
                <a:solidFill>
                  <a:schemeClr val="tx1"/>
                </a:solidFill>
              </a:rPr>
              <a:t>Methodology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Google Shape;691;p32">
            <a:extLst>
              <a:ext uri="{FF2B5EF4-FFF2-40B4-BE49-F238E27FC236}">
                <a16:creationId xmlns:a16="http://schemas.microsoft.com/office/drawing/2014/main" id="{46307526-A062-1EA7-6267-066C824C2A3E}"/>
              </a:ext>
            </a:extLst>
          </p:cNvPr>
          <p:cNvSpPr/>
          <p:nvPr/>
        </p:nvSpPr>
        <p:spPr>
          <a:xfrm>
            <a:off x="1370476" y="3869000"/>
            <a:ext cx="6279992" cy="146304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92;p32">
            <a:extLst>
              <a:ext uri="{FF2B5EF4-FFF2-40B4-BE49-F238E27FC236}">
                <a16:creationId xmlns:a16="http://schemas.microsoft.com/office/drawing/2014/main" id="{EF130966-4603-F61D-0F06-597091B39DFF}"/>
              </a:ext>
            </a:extLst>
          </p:cNvPr>
          <p:cNvSpPr/>
          <p:nvPr/>
        </p:nvSpPr>
        <p:spPr>
          <a:xfrm>
            <a:off x="1369949" y="3869000"/>
            <a:ext cx="2258568" cy="146304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693;p32">
            <a:extLst>
              <a:ext uri="{FF2B5EF4-FFF2-40B4-BE49-F238E27FC236}">
                <a16:creationId xmlns:a16="http://schemas.microsoft.com/office/drawing/2014/main" id="{D38310BB-2E42-A638-3D42-9328637930DE}"/>
              </a:ext>
            </a:extLst>
          </p:cNvPr>
          <p:cNvCxnSpPr>
            <a:cxnSpLocks/>
          </p:cNvCxnSpPr>
          <p:nvPr/>
        </p:nvCxnSpPr>
        <p:spPr>
          <a:xfrm>
            <a:off x="3631438" y="3467452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229014" y="1782439"/>
            <a:ext cx="1767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03</a:t>
            </a:r>
          </a:p>
        </p:txBody>
      </p:sp>
      <p:grpSp>
        <p:nvGrpSpPr>
          <p:cNvPr id="17" name="Google Shape;6409;p65">
            <a:extLst>
              <a:ext uri="{FF2B5EF4-FFF2-40B4-BE49-F238E27FC236}">
                <a16:creationId xmlns:a16="http://schemas.microsoft.com/office/drawing/2014/main" id="{DEF034BC-4CFD-45CA-AFF9-C5B4DC6F5BD8}"/>
              </a:ext>
            </a:extLst>
          </p:cNvPr>
          <p:cNvGrpSpPr/>
          <p:nvPr/>
        </p:nvGrpSpPr>
        <p:grpSpPr>
          <a:xfrm>
            <a:off x="6530914" y="1898330"/>
            <a:ext cx="995007" cy="978000"/>
            <a:chOff x="-48233050" y="3569725"/>
            <a:chExt cx="252050" cy="299475"/>
          </a:xfrm>
          <a:solidFill>
            <a:srgbClr val="7030A0"/>
          </a:solidFill>
        </p:grpSpPr>
        <p:sp>
          <p:nvSpPr>
            <p:cNvPr id="22" name="Google Shape;6410;p65">
              <a:extLst>
                <a:ext uri="{FF2B5EF4-FFF2-40B4-BE49-F238E27FC236}">
                  <a16:creationId xmlns:a16="http://schemas.microsoft.com/office/drawing/2014/main" id="{E66BA205-4D56-4264-ADE4-3596E540A2E4}"/>
                </a:ext>
              </a:extLst>
            </p:cNvPr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411;p65">
              <a:extLst>
                <a:ext uri="{FF2B5EF4-FFF2-40B4-BE49-F238E27FC236}">
                  <a16:creationId xmlns:a16="http://schemas.microsoft.com/office/drawing/2014/main" id="{2560BA72-A0DC-468A-97C8-F85A7CC94CEE}"/>
                </a:ext>
              </a:extLst>
            </p:cNvPr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412;p65">
              <a:extLst>
                <a:ext uri="{FF2B5EF4-FFF2-40B4-BE49-F238E27FC236}">
                  <a16:creationId xmlns:a16="http://schemas.microsoft.com/office/drawing/2014/main" id="{0F36E789-7562-4CD3-8FA3-FB15387BA62D}"/>
                </a:ext>
              </a:extLst>
            </p:cNvPr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FC7803C-E1AA-482B-8D7F-BD007B1727E8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3448587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" y="-22"/>
            <a:ext cx="9144003" cy="514352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1;p34">
            <a:extLst>
              <a:ext uri="{FF2B5EF4-FFF2-40B4-BE49-F238E27FC236}">
                <a16:creationId xmlns:a16="http://schemas.microsoft.com/office/drawing/2014/main" id="{ADA8C50B-7ECB-DA77-FFC5-299F46B381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5458" y="445025"/>
            <a:ext cx="416374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600" dirty="0">
                <a:solidFill>
                  <a:schemeClr val="tx1"/>
                </a:solidFill>
              </a:rPr>
              <a:t>Methodology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D3EDEF-985B-BB06-B0A5-B63DE3E7809C}"/>
              </a:ext>
            </a:extLst>
          </p:cNvPr>
          <p:cNvCxnSpPr/>
          <p:nvPr/>
        </p:nvCxnSpPr>
        <p:spPr>
          <a:xfrm flipH="1">
            <a:off x="112643" y="781392"/>
            <a:ext cx="1819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54603A-A77F-32B1-F978-A9ED72013F9B}"/>
              </a:ext>
            </a:extLst>
          </p:cNvPr>
          <p:cNvCxnSpPr>
            <a:cxnSpLocks/>
          </p:cNvCxnSpPr>
          <p:nvPr/>
        </p:nvCxnSpPr>
        <p:spPr>
          <a:xfrm>
            <a:off x="112643" y="781392"/>
            <a:ext cx="0" cy="808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EF7DA7-8187-A058-D6C1-3A08A79EB736}"/>
              </a:ext>
            </a:extLst>
          </p:cNvPr>
          <p:cNvCxnSpPr>
            <a:cxnSpLocks/>
          </p:cNvCxnSpPr>
          <p:nvPr/>
        </p:nvCxnSpPr>
        <p:spPr>
          <a:xfrm flipV="1">
            <a:off x="112643" y="1590261"/>
            <a:ext cx="258418" cy="6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1E68D61-8A39-0692-F2CF-B9308FFBBB6D}"/>
              </a:ext>
            </a:extLst>
          </p:cNvPr>
          <p:cNvSpPr/>
          <p:nvPr/>
        </p:nvSpPr>
        <p:spPr>
          <a:xfrm>
            <a:off x="243119" y="1303470"/>
            <a:ext cx="817049" cy="604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50000"/>
                  </a:schemeClr>
                </a:solidFill>
              </a:rPr>
              <a:t>03</a:t>
            </a:r>
          </a:p>
        </p:txBody>
      </p:sp>
      <p:grpSp>
        <p:nvGrpSpPr>
          <p:cNvPr id="11" name="Google Shape;6409;p65">
            <a:extLst>
              <a:ext uri="{FF2B5EF4-FFF2-40B4-BE49-F238E27FC236}">
                <a16:creationId xmlns:a16="http://schemas.microsoft.com/office/drawing/2014/main" id="{C3600240-5C7A-BED9-2591-DD6FE5A76223}"/>
              </a:ext>
            </a:extLst>
          </p:cNvPr>
          <p:cNvGrpSpPr/>
          <p:nvPr/>
        </p:nvGrpSpPr>
        <p:grpSpPr>
          <a:xfrm>
            <a:off x="311915" y="417013"/>
            <a:ext cx="679456" cy="706454"/>
            <a:chOff x="-48233050" y="3569725"/>
            <a:chExt cx="252050" cy="299475"/>
          </a:xfrm>
          <a:solidFill>
            <a:srgbClr val="7030A0"/>
          </a:solidFill>
        </p:grpSpPr>
        <p:sp>
          <p:nvSpPr>
            <p:cNvPr id="12" name="Google Shape;6410;p65">
              <a:extLst>
                <a:ext uri="{FF2B5EF4-FFF2-40B4-BE49-F238E27FC236}">
                  <a16:creationId xmlns:a16="http://schemas.microsoft.com/office/drawing/2014/main" id="{9FB1C6EA-F7D7-10D5-4DEC-2FD45ABF6058}"/>
                </a:ext>
              </a:extLst>
            </p:cNvPr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411;p65">
              <a:extLst>
                <a:ext uri="{FF2B5EF4-FFF2-40B4-BE49-F238E27FC236}">
                  <a16:creationId xmlns:a16="http://schemas.microsoft.com/office/drawing/2014/main" id="{E8B46081-FC9A-104D-C7BC-E3064F021C2C}"/>
                </a:ext>
              </a:extLst>
            </p:cNvPr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12;p65">
              <a:extLst>
                <a:ext uri="{FF2B5EF4-FFF2-40B4-BE49-F238E27FC236}">
                  <a16:creationId xmlns:a16="http://schemas.microsoft.com/office/drawing/2014/main" id="{333DB835-A054-8F62-7FF5-67F21950EC65}"/>
                </a:ext>
              </a:extLst>
            </p:cNvPr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437;p50">
            <a:extLst>
              <a:ext uri="{FF2B5EF4-FFF2-40B4-BE49-F238E27FC236}">
                <a16:creationId xmlns:a16="http://schemas.microsoft.com/office/drawing/2014/main" id="{90333C9F-8C70-458E-5BF4-AC4CE4F950E1}"/>
              </a:ext>
            </a:extLst>
          </p:cNvPr>
          <p:cNvSpPr txBox="1">
            <a:spLocks/>
          </p:cNvSpPr>
          <p:nvPr/>
        </p:nvSpPr>
        <p:spPr>
          <a:xfrm>
            <a:off x="112643" y="2589464"/>
            <a:ext cx="2442298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u="sng" dirty="0">
                <a:solidFill>
                  <a:schemeClr val="accent6">
                    <a:lumMod val="65000"/>
                  </a:schemeClr>
                </a:solidFill>
              </a:rPr>
              <a:t>PDE &amp; CWT</a:t>
            </a: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  <a:p>
            <a:pPr algn="l">
              <a:spcBef>
                <a:spcPts val="1000"/>
              </a:spcBef>
              <a:buFont typeface="Noto Sans"/>
              <a:buChar char="●"/>
            </a:pP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21" name="Google Shape;437;p50">
            <a:extLst>
              <a:ext uri="{FF2B5EF4-FFF2-40B4-BE49-F238E27FC236}">
                <a16:creationId xmlns:a16="http://schemas.microsoft.com/office/drawing/2014/main" id="{ECC93149-7714-005A-9B6D-FD2657F79DF2}"/>
              </a:ext>
            </a:extLst>
          </p:cNvPr>
          <p:cNvSpPr txBox="1">
            <a:spLocks/>
          </p:cNvSpPr>
          <p:nvPr/>
        </p:nvSpPr>
        <p:spPr>
          <a:xfrm>
            <a:off x="106949" y="3168626"/>
            <a:ext cx="2704517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u="sng" dirty="0">
                <a:solidFill>
                  <a:schemeClr val="accent6">
                    <a:lumMod val="65000"/>
                  </a:schemeClr>
                </a:solidFill>
              </a:rPr>
              <a:t>Thresholding</a:t>
            </a: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  <a:p>
            <a:pPr algn="l">
              <a:spcBef>
                <a:spcPts val="1000"/>
              </a:spcBef>
              <a:buFont typeface="Noto Sans"/>
              <a:buChar char="●"/>
            </a:pP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06140D-4A51-452A-8E14-7220506EEDF8}"/>
              </a:ext>
            </a:extLst>
          </p:cNvPr>
          <p:cNvSpPr/>
          <p:nvPr/>
        </p:nvSpPr>
        <p:spPr>
          <a:xfrm>
            <a:off x="8739808" y="4528532"/>
            <a:ext cx="258417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9</a:t>
            </a:r>
          </a:p>
        </p:txBody>
      </p:sp>
      <p:sp>
        <p:nvSpPr>
          <p:cNvPr id="23" name="Google Shape;437;p50">
            <a:extLst>
              <a:ext uri="{FF2B5EF4-FFF2-40B4-BE49-F238E27FC236}">
                <a16:creationId xmlns:a16="http://schemas.microsoft.com/office/drawing/2014/main" id="{C4B308A0-A674-49BB-9BE0-DBBEC43C57DD}"/>
              </a:ext>
            </a:extLst>
          </p:cNvPr>
          <p:cNvSpPr txBox="1">
            <a:spLocks/>
          </p:cNvSpPr>
          <p:nvPr/>
        </p:nvSpPr>
        <p:spPr>
          <a:xfrm>
            <a:off x="106949" y="2088519"/>
            <a:ext cx="2906222" cy="72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2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algn="l">
              <a:spcBef>
                <a:spcPts val="1000"/>
              </a:spcBef>
              <a:buFont typeface="Noto Sans"/>
              <a:buChar char="●"/>
            </a:pPr>
            <a:r>
              <a:rPr lang="en-US" sz="2400" u="sng" dirty="0">
                <a:solidFill>
                  <a:schemeClr val="accent6">
                    <a:lumMod val="65000"/>
                  </a:schemeClr>
                </a:solidFill>
              </a:rPr>
              <a:t>FIR &amp; IIR Filters</a:t>
            </a: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  <a:p>
            <a:pPr algn="l">
              <a:spcBef>
                <a:spcPts val="1000"/>
              </a:spcBef>
              <a:buFont typeface="Noto Sans"/>
              <a:buChar char="●"/>
            </a:pPr>
            <a:endParaRPr lang="en-US" sz="2400" dirty="0">
              <a:solidFill>
                <a:schemeClr val="accent6">
                  <a:lumMod val="65000"/>
                </a:schemeClr>
              </a:solidFill>
            </a:endParaRP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8" grpId="0"/>
      <p:bldP spid="21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604772" y="23105"/>
            <a:ext cx="2618148" cy="2035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687;p32">
            <a:extLst>
              <a:ext uri="{FF2B5EF4-FFF2-40B4-BE49-F238E27FC236}">
                <a16:creationId xmlns:a16="http://schemas.microsoft.com/office/drawing/2014/main" id="{C2EC6631-D727-4543-FBC1-2E0588F16B9F}"/>
              </a:ext>
            </a:extLst>
          </p:cNvPr>
          <p:cNvSpPr txBox="1">
            <a:spLocks/>
          </p:cNvSpPr>
          <p:nvPr/>
        </p:nvSpPr>
        <p:spPr>
          <a:xfrm>
            <a:off x="2016582" y="1728974"/>
            <a:ext cx="4206338" cy="11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ichroma"/>
              <a:buNone/>
              <a:defRPr sz="3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</a:rPr>
              <a:t>Implementation</a:t>
            </a:r>
          </a:p>
        </p:txBody>
      </p:sp>
      <p:sp>
        <p:nvSpPr>
          <p:cNvPr id="19" name="Google Shape;691;p32">
            <a:extLst>
              <a:ext uri="{FF2B5EF4-FFF2-40B4-BE49-F238E27FC236}">
                <a16:creationId xmlns:a16="http://schemas.microsoft.com/office/drawing/2014/main" id="{46307526-A062-1EA7-6267-066C824C2A3E}"/>
              </a:ext>
            </a:extLst>
          </p:cNvPr>
          <p:cNvSpPr/>
          <p:nvPr/>
        </p:nvSpPr>
        <p:spPr>
          <a:xfrm>
            <a:off x="1370476" y="3869000"/>
            <a:ext cx="6279992" cy="146304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692;p32">
            <a:extLst>
              <a:ext uri="{FF2B5EF4-FFF2-40B4-BE49-F238E27FC236}">
                <a16:creationId xmlns:a16="http://schemas.microsoft.com/office/drawing/2014/main" id="{EF130966-4603-F61D-0F06-597091B39DFF}"/>
              </a:ext>
            </a:extLst>
          </p:cNvPr>
          <p:cNvSpPr/>
          <p:nvPr/>
        </p:nvSpPr>
        <p:spPr>
          <a:xfrm>
            <a:off x="1369950" y="3869000"/>
            <a:ext cx="3767328" cy="14143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693;p32">
            <a:extLst>
              <a:ext uri="{FF2B5EF4-FFF2-40B4-BE49-F238E27FC236}">
                <a16:creationId xmlns:a16="http://schemas.microsoft.com/office/drawing/2014/main" id="{D38310BB-2E42-A638-3D42-9328637930DE}"/>
              </a:ext>
            </a:extLst>
          </p:cNvPr>
          <p:cNvCxnSpPr>
            <a:cxnSpLocks/>
          </p:cNvCxnSpPr>
          <p:nvPr/>
        </p:nvCxnSpPr>
        <p:spPr>
          <a:xfrm>
            <a:off x="5137278" y="3466712"/>
            <a:ext cx="0" cy="9780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Google Shape;184;p33">
            <a:extLst>
              <a:ext uri="{FF2B5EF4-FFF2-40B4-BE49-F238E27FC236}">
                <a16:creationId xmlns:a16="http://schemas.microsoft.com/office/drawing/2014/main" id="{AC593930-E88F-4F38-A176-D25C67684D68}"/>
              </a:ext>
            </a:extLst>
          </p:cNvPr>
          <p:cNvSpPr txBox="1">
            <a:spLocks/>
          </p:cNvSpPr>
          <p:nvPr/>
        </p:nvSpPr>
        <p:spPr>
          <a:xfrm>
            <a:off x="769618" y="2066249"/>
            <a:ext cx="1246963" cy="864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4000" b="1" i="0" u="none" strike="noStrike" cap="none">
                <a:solidFill>
                  <a:schemeClr val="dk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ichroma"/>
              <a:buNone/>
              <a:defRPr sz="6000" b="1" i="0" u="none" strike="noStrike" cap="none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F2B6E2-12DC-4DEF-A68B-EFC3D68DA5D3}"/>
              </a:ext>
            </a:extLst>
          </p:cNvPr>
          <p:cNvSpPr/>
          <p:nvPr/>
        </p:nvSpPr>
        <p:spPr>
          <a:xfrm>
            <a:off x="8496300" y="4528532"/>
            <a:ext cx="501925" cy="410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accent5"/>
                </a:solidFill>
              </a:rPr>
              <a:t>10</a:t>
            </a:r>
          </a:p>
        </p:txBody>
      </p:sp>
      <p:grpSp>
        <p:nvGrpSpPr>
          <p:cNvPr id="15" name="Google Shape;5859;p64">
            <a:extLst>
              <a:ext uri="{FF2B5EF4-FFF2-40B4-BE49-F238E27FC236}">
                <a16:creationId xmlns:a16="http://schemas.microsoft.com/office/drawing/2014/main" id="{ED6C531D-E7AE-447B-B3E2-37FDFE5DD402}"/>
              </a:ext>
            </a:extLst>
          </p:cNvPr>
          <p:cNvGrpSpPr/>
          <p:nvPr/>
        </p:nvGrpSpPr>
        <p:grpSpPr>
          <a:xfrm>
            <a:off x="6578876" y="2066250"/>
            <a:ext cx="922388" cy="978000"/>
            <a:chOff x="-31455100" y="3909350"/>
            <a:chExt cx="294600" cy="293800"/>
          </a:xfrm>
          <a:solidFill>
            <a:srgbClr val="FFC000"/>
          </a:solidFill>
        </p:grpSpPr>
        <p:sp>
          <p:nvSpPr>
            <p:cNvPr id="16" name="Google Shape;5860;p64">
              <a:extLst>
                <a:ext uri="{FF2B5EF4-FFF2-40B4-BE49-F238E27FC236}">
                  <a16:creationId xmlns:a16="http://schemas.microsoft.com/office/drawing/2014/main" id="{6D2A63DD-EF6F-42A7-BEC1-85C398235090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861;p64">
              <a:extLst>
                <a:ext uri="{FF2B5EF4-FFF2-40B4-BE49-F238E27FC236}">
                  <a16:creationId xmlns:a16="http://schemas.microsoft.com/office/drawing/2014/main" id="{497A5C68-70CE-4DB4-A55E-C54B79EAB550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6629098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  <p:bldP spid="13" grpId="0"/>
    </p:bldLst>
  </p:timing>
</p:sld>
</file>

<file path=ppt/theme/theme1.xml><?xml version="1.0" encoding="utf-8"?>
<a:theme xmlns:a="http://schemas.openxmlformats.org/drawingml/2006/main" name="AI Voice Detector Pitch Deck by Slidesgo">
  <a:themeElements>
    <a:clrScheme name="Simple Light">
      <a:dk1>
        <a:srgbClr val="FFFFFF"/>
      </a:dk1>
      <a:lt1>
        <a:srgbClr val="200C3A"/>
      </a:lt1>
      <a:dk2>
        <a:srgbClr val="63467F"/>
      </a:dk2>
      <a:lt2>
        <a:srgbClr val="7F6296"/>
      </a:lt2>
      <a:accent1>
        <a:srgbClr val="9768B0"/>
      </a:accent1>
      <a:accent2>
        <a:srgbClr val="EB8BEC"/>
      </a:accent2>
      <a:accent3>
        <a:srgbClr val="FFD8FF"/>
      </a:accent3>
      <a:accent4>
        <a:srgbClr val="242CA0"/>
      </a:accent4>
      <a:accent5>
        <a:srgbClr val="0B7AFB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</TotalTime>
  <Words>250</Words>
  <Application>Microsoft Office PowerPoint</Application>
  <PresentationFormat>On-screen Show (16:9)</PresentationFormat>
  <Paragraphs>146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Noto Sans</vt:lpstr>
      <vt:lpstr>Space Grotesk SemiBold</vt:lpstr>
      <vt:lpstr>PT Sans</vt:lpstr>
      <vt:lpstr>Arial</vt:lpstr>
      <vt:lpstr>Michroma</vt:lpstr>
      <vt:lpstr>AI Voice Detector Pitch Deck by Slidesgo</vt:lpstr>
      <vt:lpstr>PowerPoint Presentation</vt:lpstr>
      <vt:lpstr>Table of contents</vt:lpstr>
      <vt:lpstr>PowerPoint Presentation</vt:lpstr>
      <vt:lpstr>Motivation</vt:lpstr>
      <vt:lpstr>PowerPoint Presentation</vt:lpstr>
      <vt:lpstr>History of denoising</vt:lpstr>
      <vt:lpstr>PowerPoint Presentation</vt:lpstr>
      <vt:lpstr>Methodology</vt:lpstr>
      <vt:lpstr>PowerPoint Presentation</vt:lpstr>
      <vt:lpstr>Software</vt:lpstr>
      <vt:lpstr>Software</vt:lpstr>
      <vt:lpstr>Hardware</vt:lpstr>
      <vt:lpstr>Price</vt:lpstr>
      <vt:lpstr>System Description</vt:lpstr>
      <vt:lpstr>PowerPoint Presentation</vt:lpstr>
      <vt:lpstr>Experiment Results</vt:lpstr>
      <vt:lpstr>Experiment Results</vt:lpstr>
      <vt:lpstr>PowerPoint Presentation</vt:lpstr>
      <vt:lpstr>Conclusion</vt:lpstr>
      <vt:lpstr>Future Work</vt:lpstr>
      <vt:lpstr>Hardware Future Work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Voice Detector Pitch Deck</dc:title>
  <dc:creator>Abd-Elrahman Zidan</dc:creator>
  <cp:lastModifiedBy>yousef khaled</cp:lastModifiedBy>
  <cp:revision>153</cp:revision>
  <dcterms:modified xsi:type="dcterms:W3CDTF">2024-07-20T15:41:08Z</dcterms:modified>
</cp:coreProperties>
</file>